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</p:sldIdLst>
  <p:sldSz cx="7772400" cy="10058400"/>
  <p:notesSz cx="7772400" cy="10058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2490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65" dirty="0"/>
              <a:t>501</a:t>
            </a:r>
            <a:r>
              <a:rPr spc="-80" dirty="0"/>
              <a:t> </a:t>
            </a:r>
            <a:r>
              <a:rPr spc="-95" dirty="0"/>
              <a:t>Terminal</a:t>
            </a:r>
            <a:r>
              <a:rPr spc="-45" dirty="0"/>
              <a:t> </a:t>
            </a:r>
            <a:r>
              <a:rPr spc="-114" dirty="0"/>
              <a:t>Road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55" dirty="0">
                <a:solidFill>
                  <a:srgbClr val="FFFFFF"/>
                </a:solidFill>
              </a:rPr>
              <a:t>800.444.6354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65" dirty="0"/>
              <a:t>501</a:t>
            </a:r>
            <a:r>
              <a:rPr spc="-80" dirty="0"/>
              <a:t> </a:t>
            </a:r>
            <a:r>
              <a:rPr spc="-95" dirty="0"/>
              <a:t>Terminal</a:t>
            </a:r>
            <a:r>
              <a:rPr spc="-45" dirty="0"/>
              <a:t> </a:t>
            </a:r>
            <a:r>
              <a:rPr spc="-114" dirty="0"/>
              <a:t>Road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55" dirty="0">
                <a:solidFill>
                  <a:srgbClr val="FFFFFF"/>
                </a:solidFill>
              </a:rPr>
              <a:t>800.444.6354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65" dirty="0"/>
              <a:t>501</a:t>
            </a:r>
            <a:r>
              <a:rPr spc="-80" dirty="0"/>
              <a:t> </a:t>
            </a:r>
            <a:r>
              <a:rPr spc="-95" dirty="0"/>
              <a:t>Terminal</a:t>
            </a:r>
            <a:r>
              <a:rPr spc="-45" dirty="0"/>
              <a:t> </a:t>
            </a:r>
            <a:r>
              <a:rPr spc="-114" dirty="0"/>
              <a:t>Road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55" dirty="0">
                <a:solidFill>
                  <a:srgbClr val="FFFFFF"/>
                </a:solidFill>
              </a:rPr>
              <a:t>800.444.6354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65" dirty="0"/>
              <a:t>501</a:t>
            </a:r>
            <a:r>
              <a:rPr spc="-80" dirty="0"/>
              <a:t> </a:t>
            </a:r>
            <a:r>
              <a:rPr spc="-95" dirty="0"/>
              <a:t>Terminal</a:t>
            </a:r>
            <a:r>
              <a:rPr spc="-45" dirty="0"/>
              <a:t> </a:t>
            </a:r>
            <a:r>
              <a:rPr spc="-114" dirty="0"/>
              <a:t>Road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55" dirty="0">
                <a:solidFill>
                  <a:srgbClr val="FFFFFF"/>
                </a:solidFill>
              </a:rPr>
              <a:t>800.444.6354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65" dirty="0"/>
              <a:t>501</a:t>
            </a:r>
            <a:r>
              <a:rPr spc="-80" dirty="0"/>
              <a:t> </a:t>
            </a:r>
            <a:r>
              <a:rPr spc="-95" dirty="0"/>
              <a:t>Terminal</a:t>
            </a:r>
            <a:r>
              <a:rPr spc="-45" dirty="0"/>
              <a:t> </a:t>
            </a:r>
            <a:r>
              <a:rPr spc="-114" dirty="0"/>
              <a:t>Road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55" dirty="0">
                <a:solidFill>
                  <a:srgbClr val="FFFFFF"/>
                </a:solidFill>
              </a:rPr>
              <a:t>800.444.6354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260626" y="9640690"/>
            <a:ext cx="1029335" cy="223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00" b="1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65" dirty="0"/>
              <a:t>501</a:t>
            </a:r>
            <a:r>
              <a:rPr spc="-80" dirty="0"/>
              <a:t> </a:t>
            </a:r>
            <a:r>
              <a:rPr spc="-95" dirty="0"/>
              <a:t>Terminal</a:t>
            </a:r>
            <a:r>
              <a:rPr spc="-45" dirty="0"/>
              <a:t> </a:t>
            </a:r>
            <a:r>
              <a:rPr spc="-114" dirty="0"/>
              <a:t>Road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840337" y="9615290"/>
            <a:ext cx="859789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00" b="1" i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55" dirty="0">
                <a:solidFill>
                  <a:srgbClr val="FFFFFF"/>
                </a:solidFill>
              </a:rPr>
              <a:t>800.444.6354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ortx.com/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jpg"/><Relationship Id="rId10" Type="http://schemas.openxmlformats.org/officeDocument/2006/relationships/hyperlink" Target="http://www.mortx.com/" TargetMode="External"/><Relationship Id="rId4" Type="http://schemas.openxmlformats.org/officeDocument/2006/relationships/image" Target="../media/image10.png"/><Relationship Id="rId9" Type="http://schemas.openxmlformats.org/officeDocument/2006/relationships/image" Target="../media/image16.png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7772400" cy="10058400"/>
            <a:chOff x="0" y="0"/>
            <a:chExt cx="7772400" cy="100584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772400" cy="100584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147660" cy="4111091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2234"/>
              <a:ext cx="5097780" cy="4434840"/>
            </a:xfrm>
            <a:custGeom>
              <a:avLst/>
              <a:gdLst/>
              <a:ahLst/>
              <a:cxnLst/>
              <a:rect l="l" t="t" r="r" b="b"/>
              <a:pathLst>
                <a:path w="5097780" h="4434840">
                  <a:moveTo>
                    <a:pt x="212115" y="3929367"/>
                  </a:moveTo>
                  <a:lnTo>
                    <a:pt x="160172" y="3916654"/>
                  </a:lnTo>
                  <a:lnTo>
                    <a:pt x="108737" y="3916654"/>
                  </a:lnTo>
                  <a:lnTo>
                    <a:pt x="7289" y="3891254"/>
                  </a:lnTo>
                  <a:lnTo>
                    <a:pt x="0" y="3891254"/>
                  </a:lnTo>
                  <a:lnTo>
                    <a:pt x="0" y="3903954"/>
                  </a:lnTo>
                  <a:lnTo>
                    <a:pt x="7327" y="3903954"/>
                  </a:lnTo>
                  <a:lnTo>
                    <a:pt x="108839" y="3929367"/>
                  </a:lnTo>
                  <a:lnTo>
                    <a:pt x="212115" y="3929367"/>
                  </a:lnTo>
                  <a:close/>
                </a:path>
                <a:path w="5097780" h="4434840">
                  <a:moveTo>
                    <a:pt x="424091" y="3942054"/>
                  </a:moveTo>
                  <a:lnTo>
                    <a:pt x="370484" y="3929367"/>
                  </a:lnTo>
                  <a:lnTo>
                    <a:pt x="212166" y="3929367"/>
                  </a:lnTo>
                  <a:lnTo>
                    <a:pt x="264464" y="3942054"/>
                  </a:lnTo>
                  <a:lnTo>
                    <a:pt x="424091" y="3942054"/>
                  </a:lnTo>
                  <a:close/>
                </a:path>
                <a:path w="5097780" h="4434840">
                  <a:moveTo>
                    <a:pt x="5097551" y="5054"/>
                  </a:moveTo>
                  <a:lnTo>
                    <a:pt x="5086108" y="5054"/>
                  </a:lnTo>
                  <a:lnTo>
                    <a:pt x="5078196" y="30454"/>
                  </a:lnTo>
                  <a:lnTo>
                    <a:pt x="5064087" y="81254"/>
                  </a:lnTo>
                  <a:lnTo>
                    <a:pt x="5049393" y="132054"/>
                  </a:lnTo>
                  <a:lnTo>
                    <a:pt x="5034115" y="182854"/>
                  </a:lnTo>
                  <a:lnTo>
                    <a:pt x="5018240" y="233654"/>
                  </a:lnTo>
                  <a:lnTo>
                    <a:pt x="5001780" y="284454"/>
                  </a:lnTo>
                  <a:lnTo>
                    <a:pt x="4989347" y="312229"/>
                  </a:lnTo>
                  <a:lnTo>
                    <a:pt x="4996510" y="281393"/>
                  </a:lnTo>
                  <a:lnTo>
                    <a:pt x="5007622" y="217893"/>
                  </a:lnTo>
                  <a:lnTo>
                    <a:pt x="5018036" y="167093"/>
                  </a:lnTo>
                  <a:lnTo>
                    <a:pt x="5027765" y="116293"/>
                  </a:lnTo>
                  <a:lnTo>
                    <a:pt x="5036820" y="65493"/>
                  </a:lnTo>
                  <a:lnTo>
                    <a:pt x="5045176" y="14693"/>
                  </a:lnTo>
                  <a:lnTo>
                    <a:pt x="5046954" y="1993"/>
                  </a:lnTo>
                  <a:lnTo>
                    <a:pt x="5013464" y="1993"/>
                  </a:lnTo>
                  <a:lnTo>
                    <a:pt x="5012791" y="14693"/>
                  </a:lnTo>
                  <a:lnTo>
                    <a:pt x="5004752" y="52793"/>
                  </a:lnTo>
                  <a:lnTo>
                    <a:pt x="4996053" y="103593"/>
                  </a:lnTo>
                  <a:lnTo>
                    <a:pt x="4986693" y="154393"/>
                  </a:lnTo>
                  <a:lnTo>
                    <a:pt x="4976685" y="205193"/>
                  </a:lnTo>
                  <a:lnTo>
                    <a:pt x="4966030" y="255993"/>
                  </a:lnTo>
                  <a:lnTo>
                    <a:pt x="4954740" y="306793"/>
                  </a:lnTo>
                  <a:lnTo>
                    <a:pt x="4942789" y="357593"/>
                  </a:lnTo>
                  <a:lnTo>
                    <a:pt x="4930203" y="408393"/>
                  </a:lnTo>
                  <a:lnTo>
                    <a:pt x="4916983" y="459193"/>
                  </a:lnTo>
                  <a:lnTo>
                    <a:pt x="4903127" y="509993"/>
                  </a:lnTo>
                  <a:lnTo>
                    <a:pt x="4888649" y="560793"/>
                  </a:lnTo>
                  <a:lnTo>
                    <a:pt x="4873523" y="611593"/>
                  </a:lnTo>
                  <a:lnTo>
                    <a:pt x="4853063" y="665454"/>
                  </a:lnTo>
                  <a:lnTo>
                    <a:pt x="4832032" y="703554"/>
                  </a:lnTo>
                  <a:lnTo>
                    <a:pt x="4810468" y="754354"/>
                  </a:lnTo>
                  <a:lnTo>
                    <a:pt x="4788357" y="805154"/>
                  </a:lnTo>
                  <a:lnTo>
                    <a:pt x="4765700" y="855954"/>
                  </a:lnTo>
                  <a:lnTo>
                    <a:pt x="4742523" y="894054"/>
                  </a:lnTo>
                  <a:lnTo>
                    <a:pt x="4718812" y="944854"/>
                  </a:lnTo>
                  <a:lnTo>
                    <a:pt x="4694567" y="995654"/>
                  </a:lnTo>
                  <a:lnTo>
                    <a:pt x="4669815" y="1033754"/>
                  </a:lnTo>
                  <a:lnTo>
                    <a:pt x="4652683" y="1068158"/>
                  </a:lnTo>
                  <a:lnTo>
                    <a:pt x="4678413" y="990600"/>
                  </a:lnTo>
                  <a:lnTo>
                    <a:pt x="4694390" y="939800"/>
                  </a:lnTo>
                  <a:lnTo>
                    <a:pt x="4709719" y="889000"/>
                  </a:lnTo>
                  <a:lnTo>
                    <a:pt x="4724374" y="838200"/>
                  </a:lnTo>
                  <a:lnTo>
                    <a:pt x="4738382" y="787400"/>
                  </a:lnTo>
                  <a:lnTo>
                    <a:pt x="4751730" y="749300"/>
                  </a:lnTo>
                  <a:lnTo>
                    <a:pt x="4764405" y="698500"/>
                  </a:lnTo>
                  <a:lnTo>
                    <a:pt x="4776419" y="647700"/>
                  </a:lnTo>
                  <a:lnTo>
                    <a:pt x="4787773" y="596900"/>
                  </a:lnTo>
                  <a:lnTo>
                    <a:pt x="4798441" y="546100"/>
                  </a:lnTo>
                  <a:lnTo>
                    <a:pt x="4808448" y="495300"/>
                  </a:lnTo>
                  <a:lnTo>
                    <a:pt x="4817770" y="444500"/>
                  </a:lnTo>
                  <a:lnTo>
                    <a:pt x="4826406" y="393700"/>
                  </a:lnTo>
                  <a:lnTo>
                    <a:pt x="4834382" y="342900"/>
                  </a:lnTo>
                  <a:lnTo>
                    <a:pt x="4841659" y="292100"/>
                  </a:lnTo>
                  <a:lnTo>
                    <a:pt x="4848250" y="241300"/>
                  </a:lnTo>
                  <a:lnTo>
                    <a:pt x="4854156" y="190500"/>
                  </a:lnTo>
                  <a:lnTo>
                    <a:pt x="4859363" y="139700"/>
                  </a:lnTo>
                  <a:lnTo>
                    <a:pt x="4863884" y="88900"/>
                  </a:lnTo>
                  <a:lnTo>
                    <a:pt x="4867707" y="38100"/>
                  </a:lnTo>
                  <a:lnTo>
                    <a:pt x="4870018" y="0"/>
                  </a:lnTo>
                  <a:lnTo>
                    <a:pt x="4858931" y="0"/>
                  </a:lnTo>
                  <a:lnTo>
                    <a:pt x="4856899" y="38100"/>
                  </a:lnTo>
                  <a:lnTo>
                    <a:pt x="4853216" y="88900"/>
                  </a:lnTo>
                  <a:lnTo>
                    <a:pt x="4848885" y="139700"/>
                  </a:lnTo>
                  <a:lnTo>
                    <a:pt x="4843881" y="190500"/>
                  </a:lnTo>
                  <a:lnTo>
                    <a:pt x="4838217" y="228600"/>
                  </a:lnTo>
                  <a:lnTo>
                    <a:pt x="4831905" y="279400"/>
                  </a:lnTo>
                  <a:lnTo>
                    <a:pt x="4824933" y="330200"/>
                  </a:lnTo>
                  <a:lnTo>
                    <a:pt x="4817313" y="381000"/>
                  </a:lnTo>
                  <a:lnTo>
                    <a:pt x="4809045" y="431800"/>
                  </a:lnTo>
                  <a:lnTo>
                    <a:pt x="4800130" y="482600"/>
                  </a:lnTo>
                  <a:lnTo>
                    <a:pt x="4790567" y="533400"/>
                  </a:lnTo>
                  <a:lnTo>
                    <a:pt x="4780369" y="571500"/>
                  </a:lnTo>
                  <a:lnTo>
                    <a:pt x="4769523" y="622300"/>
                  </a:lnTo>
                  <a:lnTo>
                    <a:pt x="4758042" y="673100"/>
                  </a:lnTo>
                  <a:lnTo>
                    <a:pt x="4745926" y="723900"/>
                  </a:lnTo>
                  <a:lnTo>
                    <a:pt x="4733175" y="774700"/>
                  </a:lnTo>
                  <a:lnTo>
                    <a:pt x="4719790" y="812800"/>
                  </a:lnTo>
                  <a:lnTo>
                    <a:pt x="4705782" y="863600"/>
                  </a:lnTo>
                  <a:lnTo>
                    <a:pt x="4691151" y="914400"/>
                  </a:lnTo>
                  <a:lnTo>
                    <a:pt x="4675886" y="965200"/>
                  </a:lnTo>
                  <a:lnTo>
                    <a:pt x="4660011" y="1003300"/>
                  </a:lnTo>
                  <a:lnTo>
                    <a:pt x="4643501" y="1054100"/>
                  </a:lnTo>
                  <a:lnTo>
                    <a:pt x="4626381" y="1104900"/>
                  </a:lnTo>
                  <a:lnTo>
                    <a:pt x="4613872" y="1140726"/>
                  </a:lnTo>
                  <a:lnTo>
                    <a:pt x="4608652" y="1148054"/>
                  </a:lnTo>
                  <a:lnTo>
                    <a:pt x="4584192" y="1198854"/>
                  </a:lnTo>
                  <a:lnTo>
                    <a:pt x="4576305" y="1210932"/>
                  </a:lnTo>
                  <a:lnTo>
                    <a:pt x="4576305" y="1231226"/>
                  </a:lnTo>
                  <a:lnTo>
                    <a:pt x="4561802" y="1270000"/>
                  </a:lnTo>
                  <a:lnTo>
                    <a:pt x="4542193" y="1320800"/>
                  </a:lnTo>
                  <a:lnTo>
                    <a:pt x="4522000" y="1358900"/>
                  </a:lnTo>
                  <a:lnTo>
                    <a:pt x="4501210" y="1409700"/>
                  </a:lnTo>
                  <a:lnTo>
                    <a:pt x="4479849" y="1447800"/>
                  </a:lnTo>
                  <a:lnTo>
                    <a:pt x="4457903" y="1498600"/>
                  </a:lnTo>
                  <a:lnTo>
                    <a:pt x="4435373" y="1536700"/>
                  </a:lnTo>
                  <a:lnTo>
                    <a:pt x="4412272" y="1587500"/>
                  </a:lnTo>
                  <a:lnTo>
                    <a:pt x="4388586" y="1638300"/>
                  </a:lnTo>
                  <a:lnTo>
                    <a:pt x="4364329" y="1676400"/>
                  </a:lnTo>
                  <a:lnTo>
                    <a:pt x="4339514" y="1727200"/>
                  </a:lnTo>
                  <a:lnTo>
                    <a:pt x="4314114" y="1765300"/>
                  </a:lnTo>
                  <a:lnTo>
                    <a:pt x="4288155" y="1803400"/>
                  </a:lnTo>
                  <a:lnTo>
                    <a:pt x="4261637" y="1854200"/>
                  </a:lnTo>
                  <a:lnTo>
                    <a:pt x="4234548" y="1892300"/>
                  </a:lnTo>
                  <a:lnTo>
                    <a:pt x="4206913" y="1943100"/>
                  </a:lnTo>
                  <a:lnTo>
                    <a:pt x="4178706" y="1981200"/>
                  </a:lnTo>
                  <a:lnTo>
                    <a:pt x="4149953" y="2032000"/>
                  </a:lnTo>
                  <a:lnTo>
                    <a:pt x="4120642" y="2070100"/>
                  </a:lnTo>
                  <a:lnTo>
                    <a:pt x="4090784" y="2108200"/>
                  </a:lnTo>
                  <a:lnTo>
                    <a:pt x="4060380" y="2146300"/>
                  </a:lnTo>
                  <a:lnTo>
                    <a:pt x="4029430" y="2197100"/>
                  </a:lnTo>
                  <a:lnTo>
                    <a:pt x="3997934" y="2235200"/>
                  </a:lnTo>
                  <a:lnTo>
                    <a:pt x="3965892" y="2273300"/>
                  </a:lnTo>
                  <a:lnTo>
                    <a:pt x="3933317" y="2311400"/>
                  </a:lnTo>
                  <a:lnTo>
                    <a:pt x="3900195" y="2362200"/>
                  </a:lnTo>
                  <a:lnTo>
                    <a:pt x="3866553" y="2400300"/>
                  </a:lnTo>
                  <a:lnTo>
                    <a:pt x="3832364" y="2438400"/>
                  </a:lnTo>
                  <a:lnTo>
                    <a:pt x="3797655" y="2476500"/>
                  </a:lnTo>
                  <a:lnTo>
                    <a:pt x="3761536" y="2514600"/>
                  </a:lnTo>
                  <a:lnTo>
                    <a:pt x="3725049" y="2552700"/>
                  </a:lnTo>
                  <a:lnTo>
                    <a:pt x="3651034" y="2628900"/>
                  </a:lnTo>
                  <a:lnTo>
                    <a:pt x="3575647" y="2705100"/>
                  </a:lnTo>
                  <a:lnTo>
                    <a:pt x="3498964" y="2781300"/>
                  </a:lnTo>
                  <a:lnTo>
                    <a:pt x="3421024" y="2857500"/>
                  </a:lnTo>
                  <a:lnTo>
                    <a:pt x="3381603" y="2882900"/>
                  </a:lnTo>
                  <a:lnTo>
                    <a:pt x="3301873" y="2959100"/>
                  </a:lnTo>
                  <a:lnTo>
                    <a:pt x="3261588" y="2984500"/>
                  </a:lnTo>
                  <a:lnTo>
                    <a:pt x="3221037" y="3022600"/>
                  </a:lnTo>
                  <a:lnTo>
                    <a:pt x="3180219" y="3048000"/>
                  </a:lnTo>
                  <a:lnTo>
                    <a:pt x="3139135" y="3086100"/>
                  </a:lnTo>
                  <a:lnTo>
                    <a:pt x="3097796" y="3111500"/>
                  </a:lnTo>
                  <a:lnTo>
                    <a:pt x="3056217" y="3149600"/>
                  </a:lnTo>
                  <a:lnTo>
                    <a:pt x="2930067" y="3225800"/>
                  </a:lnTo>
                  <a:lnTo>
                    <a:pt x="2887573" y="3263900"/>
                  </a:lnTo>
                  <a:lnTo>
                    <a:pt x="2628354" y="3416300"/>
                  </a:lnTo>
                  <a:lnTo>
                    <a:pt x="2584513" y="3429000"/>
                  </a:lnTo>
                  <a:lnTo>
                    <a:pt x="2452014" y="3505200"/>
                  </a:lnTo>
                  <a:lnTo>
                    <a:pt x="2407551" y="3517900"/>
                  </a:lnTo>
                  <a:lnTo>
                    <a:pt x="2318207" y="3568700"/>
                  </a:lnTo>
                  <a:lnTo>
                    <a:pt x="2273350" y="3581400"/>
                  </a:lnTo>
                  <a:lnTo>
                    <a:pt x="2228367" y="3606800"/>
                  </a:lnTo>
                  <a:lnTo>
                    <a:pt x="2138083" y="3632200"/>
                  </a:lnTo>
                  <a:lnTo>
                    <a:pt x="2092782" y="3657600"/>
                  </a:lnTo>
                  <a:lnTo>
                    <a:pt x="1956384" y="3695700"/>
                  </a:lnTo>
                  <a:lnTo>
                    <a:pt x="1910753" y="3721100"/>
                  </a:lnTo>
                  <a:lnTo>
                    <a:pt x="1681822" y="3784600"/>
                  </a:lnTo>
                  <a:lnTo>
                    <a:pt x="1635912" y="3784600"/>
                  </a:lnTo>
                  <a:lnTo>
                    <a:pt x="1498079" y="3822700"/>
                  </a:lnTo>
                  <a:lnTo>
                    <a:pt x="1452118" y="3822700"/>
                  </a:lnTo>
                  <a:lnTo>
                    <a:pt x="1360195" y="3848100"/>
                  </a:lnTo>
                  <a:lnTo>
                    <a:pt x="1268349" y="3848100"/>
                  </a:lnTo>
                  <a:lnTo>
                    <a:pt x="1267498" y="3848341"/>
                  </a:lnTo>
                  <a:lnTo>
                    <a:pt x="1279258" y="3840454"/>
                  </a:lnTo>
                  <a:lnTo>
                    <a:pt x="1298219" y="3840454"/>
                  </a:lnTo>
                  <a:lnTo>
                    <a:pt x="1655559" y="3738854"/>
                  </a:lnTo>
                  <a:lnTo>
                    <a:pt x="1700060" y="3713454"/>
                  </a:lnTo>
                  <a:lnTo>
                    <a:pt x="1788896" y="3688054"/>
                  </a:lnTo>
                  <a:lnTo>
                    <a:pt x="1833232" y="3662654"/>
                  </a:lnTo>
                  <a:lnTo>
                    <a:pt x="1921700" y="3637254"/>
                  </a:lnTo>
                  <a:lnTo>
                    <a:pt x="2009876" y="3586454"/>
                  </a:lnTo>
                  <a:lnTo>
                    <a:pt x="2053844" y="3573754"/>
                  </a:lnTo>
                  <a:lnTo>
                    <a:pt x="2097722" y="3548354"/>
                  </a:lnTo>
                  <a:lnTo>
                    <a:pt x="2141512" y="3535654"/>
                  </a:lnTo>
                  <a:lnTo>
                    <a:pt x="2272309" y="3459454"/>
                  </a:lnTo>
                  <a:lnTo>
                    <a:pt x="2315705" y="3446754"/>
                  </a:lnTo>
                  <a:lnTo>
                    <a:pt x="2700718" y="3218154"/>
                  </a:lnTo>
                  <a:lnTo>
                    <a:pt x="2742806" y="3180054"/>
                  </a:lnTo>
                  <a:lnTo>
                    <a:pt x="2868130" y="3103854"/>
                  </a:lnTo>
                  <a:lnTo>
                    <a:pt x="2909582" y="3065754"/>
                  </a:lnTo>
                  <a:lnTo>
                    <a:pt x="2991967" y="3014954"/>
                  </a:lnTo>
                  <a:lnTo>
                    <a:pt x="3032887" y="2976854"/>
                  </a:lnTo>
                  <a:lnTo>
                    <a:pt x="3073641" y="2951454"/>
                  </a:lnTo>
                  <a:lnTo>
                    <a:pt x="3114192" y="2913354"/>
                  </a:lnTo>
                  <a:lnTo>
                    <a:pt x="3154553" y="2887954"/>
                  </a:lnTo>
                  <a:lnTo>
                    <a:pt x="3234690" y="2811754"/>
                  </a:lnTo>
                  <a:lnTo>
                    <a:pt x="3274453" y="2786354"/>
                  </a:lnTo>
                  <a:lnTo>
                    <a:pt x="3353346" y="2710154"/>
                  </a:lnTo>
                  <a:lnTo>
                    <a:pt x="3392462" y="2684754"/>
                  </a:lnTo>
                  <a:lnTo>
                    <a:pt x="3508489" y="2570454"/>
                  </a:lnTo>
                  <a:lnTo>
                    <a:pt x="3622395" y="2456154"/>
                  </a:lnTo>
                  <a:lnTo>
                    <a:pt x="3697109" y="2379954"/>
                  </a:lnTo>
                  <a:lnTo>
                    <a:pt x="3770807" y="2303754"/>
                  </a:lnTo>
                  <a:lnTo>
                    <a:pt x="3843439" y="2227554"/>
                  </a:lnTo>
                  <a:lnTo>
                    <a:pt x="3879354" y="2189454"/>
                  </a:lnTo>
                  <a:lnTo>
                    <a:pt x="3913035" y="2151354"/>
                  </a:lnTo>
                  <a:lnTo>
                    <a:pt x="3946347" y="2113254"/>
                  </a:lnTo>
                  <a:lnTo>
                    <a:pt x="3979278" y="2075154"/>
                  </a:lnTo>
                  <a:lnTo>
                    <a:pt x="4011841" y="2037054"/>
                  </a:lnTo>
                  <a:lnTo>
                    <a:pt x="4044010" y="1998954"/>
                  </a:lnTo>
                  <a:lnTo>
                    <a:pt x="4075811" y="1960854"/>
                  </a:lnTo>
                  <a:lnTo>
                    <a:pt x="4107218" y="1922754"/>
                  </a:lnTo>
                  <a:lnTo>
                    <a:pt x="4138244" y="1871954"/>
                  </a:lnTo>
                  <a:lnTo>
                    <a:pt x="4168889" y="1833854"/>
                  </a:lnTo>
                  <a:lnTo>
                    <a:pt x="4199128" y="1795754"/>
                  </a:lnTo>
                  <a:lnTo>
                    <a:pt x="4228998" y="1757654"/>
                  </a:lnTo>
                  <a:lnTo>
                    <a:pt x="4258462" y="1719554"/>
                  </a:lnTo>
                  <a:lnTo>
                    <a:pt x="4287532" y="1681454"/>
                  </a:lnTo>
                  <a:lnTo>
                    <a:pt x="4316209" y="1630654"/>
                  </a:lnTo>
                  <a:lnTo>
                    <a:pt x="4344492" y="1592554"/>
                  </a:lnTo>
                  <a:lnTo>
                    <a:pt x="4372368" y="1554454"/>
                  </a:lnTo>
                  <a:lnTo>
                    <a:pt x="4399851" y="1516354"/>
                  </a:lnTo>
                  <a:lnTo>
                    <a:pt x="4426928" y="1478254"/>
                  </a:lnTo>
                  <a:lnTo>
                    <a:pt x="4453598" y="1427454"/>
                  </a:lnTo>
                  <a:lnTo>
                    <a:pt x="4479861" y="1389354"/>
                  </a:lnTo>
                  <a:lnTo>
                    <a:pt x="4505718" y="1351254"/>
                  </a:lnTo>
                  <a:lnTo>
                    <a:pt x="4531157" y="1300454"/>
                  </a:lnTo>
                  <a:lnTo>
                    <a:pt x="4556201" y="1262354"/>
                  </a:lnTo>
                  <a:lnTo>
                    <a:pt x="4576305" y="1231226"/>
                  </a:lnTo>
                  <a:lnTo>
                    <a:pt x="4576305" y="1210932"/>
                  </a:lnTo>
                  <a:lnTo>
                    <a:pt x="4559287" y="1236954"/>
                  </a:lnTo>
                  <a:lnTo>
                    <a:pt x="4533951" y="1275054"/>
                  </a:lnTo>
                  <a:lnTo>
                    <a:pt x="4508195" y="1325854"/>
                  </a:lnTo>
                  <a:lnTo>
                    <a:pt x="4482008" y="1363954"/>
                  </a:lnTo>
                  <a:lnTo>
                    <a:pt x="4455388" y="1402054"/>
                  </a:lnTo>
                  <a:lnTo>
                    <a:pt x="4428350" y="1452854"/>
                  </a:lnTo>
                  <a:lnTo>
                    <a:pt x="4400880" y="1490954"/>
                  </a:lnTo>
                  <a:lnTo>
                    <a:pt x="4373003" y="1529054"/>
                  </a:lnTo>
                  <a:lnTo>
                    <a:pt x="4344695" y="1579854"/>
                  </a:lnTo>
                  <a:lnTo>
                    <a:pt x="4315968" y="1617954"/>
                  </a:lnTo>
                  <a:lnTo>
                    <a:pt x="4286834" y="1656054"/>
                  </a:lnTo>
                  <a:lnTo>
                    <a:pt x="4257294" y="1694154"/>
                  </a:lnTo>
                  <a:lnTo>
                    <a:pt x="4227322" y="1744954"/>
                  </a:lnTo>
                  <a:lnTo>
                    <a:pt x="4196956" y="1783054"/>
                  </a:lnTo>
                  <a:lnTo>
                    <a:pt x="4166171" y="1821154"/>
                  </a:lnTo>
                  <a:lnTo>
                    <a:pt x="4134993" y="1859254"/>
                  </a:lnTo>
                  <a:lnTo>
                    <a:pt x="4103395" y="1910054"/>
                  </a:lnTo>
                  <a:lnTo>
                    <a:pt x="4071404" y="1948154"/>
                  </a:lnTo>
                  <a:lnTo>
                    <a:pt x="4039019" y="1986254"/>
                  </a:lnTo>
                  <a:lnTo>
                    <a:pt x="4006215" y="2024354"/>
                  </a:lnTo>
                  <a:lnTo>
                    <a:pt x="3973030" y="2062454"/>
                  </a:lnTo>
                  <a:lnTo>
                    <a:pt x="3939451" y="2100554"/>
                  </a:lnTo>
                  <a:lnTo>
                    <a:pt x="3905466" y="2138654"/>
                  </a:lnTo>
                  <a:lnTo>
                    <a:pt x="3871099" y="2176754"/>
                  </a:lnTo>
                  <a:lnTo>
                    <a:pt x="3835260" y="2227554"/>
                  </a:lnTo>
                  <a:lnTo>
                    <a:pt x="3762756" y="2303754"/>
                  </a:lnTo>
                  <a:lnTo>
                    <a:pt x="3689210" y="2379954"/>
                  </a:lnTo>
                  <a:lnTo>
                    <a:pt x="3614648" y="2456154"/>
                  </a:lnTo>
                  <a:lnTo>
                    <a:pt x="3500958" y="2570454"/>
                  </a:lnTo>
                  <a:lnTo>
                    <a:pt x="3462591" y="2595854"/>
                  </a:lnTo>
                  <a:lnTo>
                    <a:pt x="3346119" y="2710154"/>
                  </a:lnTo>
                  <a:lnTo>
                    <a:pt x="3306864" y="2735554"/>
                  </a:lnTo>
                  <a:lnTo>
                    <a:pt x="3227705" y="2811754"/>
                  </a:lnTo>
                  <a:lnTo>
                    <a:pt x="3187827" y="2837154"/>
                  </a:lnTo>
                  <a:lnTo>
                    <a:pt x="3147733" y="2875254"/>
                  </a:lnTo>
                  <a:lnTo>
                    <a:pt x="3107461" y="2900654"/>
                  </a:lnTo>
                  <a:lnTo>
                    <a:pt x="3066986" y="2938754"/>
                  </a:lnTo>
                  <a:lnTo>
                    <a:pt x="3026333" y="2964154"/>
                  </a:lnTo>
                  <a:lnTo>
                    <a:pt x="2985490" y="3002254"/>
                  </a:lnTo>
                  <a:lnTo>
                    <a:pt x="2944469" y="3027654"/>
                  </a:lnTo>
                  <a:lnTo>
                    <a:pt x="2903283" y="3065754"/>
                  </a:lnTo>
                  <a:lnTo>
                    <a:pt x="2778696" y="3141954"/>
                  </a:lnTo>
                  <a:lnTo>
                    <a:pt x="2736850" y="3180054"/>
                  </a:lnTo>
                  <a:lnTo>
                    <a:pt x="2694851" y="3205454"/>
                  </a:lnTo>
                  <a:lnTo>
                    <a:pt x="2267381" y="3459454"/>
                  </a:lnTo>
                  <a:lnTo>
                    <a:pt x="2223973" y="3472154"/>
                  </a:lnTo>
                  <a:lnTo>
                    <a:pt x="2093175" y="3548354"/>
                  </a:lnTo>
                  <a:lnTo>
                    <a:pt x="2049386" y="3561054"/>
                  </a:lnTo>
                  <a:lnTo>
                    <a:pt x="2005520" y="3586454"/>
                  </a:lnTo>
                  <a:lnTo>
                    <a:pt x="1961565" y="3599154"/>
                  </a:lnTo>
                  <a:lnTo>
                    <a:pt x="1917534" y="3624554"/>
                  </a:lnTo>
                  <a:lnTo>
                    <a:pt x="1873440" y="3637254"/>
                  </a:lnTo>
                  <a:lnTo>
                    <a:pt x="1829269" y="3662654"/>
                  </a:lnTo>
                  <a:lnTo>
                    <a:pt x="1740738" y="3688054"/>
                  </a:lnTo>
                  <a:lnTo>
                    <a:pt x="1696389" y="3713454"/>
                  </a:lnTo>
                  <a:lnTo>
                    <a:pt x="1295463" y="3827754"/>
                  </a:lnTo>
                  <a:lnTo>
                    <a:pt x="1250086" y="3841712"/>
                  </a:lnTo>
                  <a:lnTo>
                    <a:pt x="1250086" y="3853154"/>
                  </a:lnTo>
                  <a:lnTo>
                    <a:pt x="1235265" y="3857256"/>
                  </a:lnTo>
                  <a:lnTo>
                    <a:pt x="1241374" y="3853154"/>
                  </a:lnTo>
                  <a:lnTo>
                    <a:pt x="1250086" y="3853154"/>
                  </a:lnTo>
                  <a:lnTo>
                    <a:pt x="1250086" y="3841712"/>
                  </a:lnTo>
                  <a:lnTo>
                    <a:pt x="1187983" y="3860800"/>
                  </a:lnTo>
                  <a:lnTo>
                    <a:pt x="1153452" y="3860800"/>
                  </a:lnTo>
                  <a:lnTo>
                    <a:pt x="1144308" y="3865854"/>
                  </a:lnTo>
                  <a:lnTo>
                    <a:pt x="1130490" y="3865854"/>
                  </a:lnTo>
                  <a:lnTo>
                    <a:pt x="1114793" y="3873500"/>
                  </a:lnTo>
                  <a:lnTo>
                    <a:pt x="601230" y="3873500"/>
                  </a:lnTo>
                  <a:lnTo>
                    <a:pt x="550049" y="3860800"/>
                  </a:lnTo>
                  <a:lnTo>
                    <a:pt x="499046" y="3860800"/>
                  </a:lnTo>
                  <a:lnTo>
                    <a:pt x="448233" y="3848100"/>
                  </a:lnTo>
                  <a:lnTo>
                    <a:pt x="397624" y="3848100"/>
                  </a:lnTo>
                  <a:lnTo>
                    <a:pt x="347218" y="3835400"/>
                  </a:lnTo>
                  <a:lnTo>
                    <a:pt x="297027" y="3835400"/>
                  </a:lnTo>
                  <a:lnTo>
                    <a:pt x="1079" y="3759200"/>
                  </a:lnTo>
                  <a:lnTo>
                    <a:pt x="0" y="3759200"/>
                  </a:lnTo>
                  <a:lnTo>
                    <a:pt x="0" y="3771900"/>
                  </a:lnTo>
                  <a:lnTo>
                    <a:pt x="45542" y="3784600"/>
                  </a:lnTo>
                  <a:lnTo>
                    <a:pt x="241223" y="3835400"/>
                  </a:lnTo>
                  <a:lnTo>
                    <a:pt x="290931" y="3835400"/>
                  </a:lnTo>
                  <a:lnTo>
                    <a:pt x="391261" y="3860800"/>
                  </a:lnTo>
                  <a:lnTo>
                    <a:pt x="441871" y="3860800"/>
                  </a:lnTo>
                  <a:lnTo>
                    <a:pt x="492747" y="3873500"/>
                  </a:lnTo>
                  <a:lnTo>
                    <a:pt x="543902" y="3873500"/>
                  </a:lnTo>
                  <a:lnTo>
                    <a:pt x="595325" y="3886200"/>
                  </a:lnTo>
                  <a:lnTo>
                    <a:pt x="1036789" y="3886200"/>
                  </a:lnTo>
                  <a:lnTo>
                    <a:pt x="1026490" y="3891254"/>
                  </a:lnTo>
                  <a:lnTo>
                    <a:pt x="975245" y="3891254"/>
                  </a:lnTo>
                  <a:lnTo>
                    <a:pt x="873556" y="3916654"/>
                  </a:lnTo>
                  <a:lnTo>
                    <a:pt x="772960" y="3916654"/>
                  </a:lnTo>
                  <a:lnTo>
                    <a:pt x="723036" y="3929367"/>
                  </a:lnTo>
                  <a:lnTo>
                    <a:pt x="575170" y="3929367"/>
                  </a:lnTo>
                  <a:lnTo>
                    <a:pt x="526542" y="3942054"/>
                  </a:lnTo>
                  <a:lnTo>
                    <a:pt x="718540" y="3942054"/>
                  </a:lnTo>
                  <a:lnTo>
                    <a:pt x="767448" y="3929367"/>
                  </a:lnTo>
                  <a:lnTo>
                    <a:pt x="866152" y="3929367"/>
                  </a:lnTo>
                  <a:lnTo>
                    <a:pt x="965962" y="3903954"/>
                  </a:lnTo>
                  <a:lnTo>
                    <a:pt x="1016215" y="3903954"/>
                  </a:lnTo>
                  <a:lnTo>
                    <a:pt x="1086980" y="3886200"/>
                  </a:lnTo>
                  <a:lnTo>
                    <a:pt x="1117447" y="3886200"/>
                  </a:lnTo>
                  <a:lnTo>
                    <a:pt x="1165098" y="3873500"/>
                  </a:lnTo>
                  <a:lnTo>
                    <a:pt x="1260767" y="3873500"/>
                  </a:lnTo>
                  <a:lnTo>
                    <a:pt x="1308798" y="3860800"/>
                  </a:lnTo>
                  <a:lnTo>
                    <a:pt x="1356956" y="3860800"/>
                  </a:lnTo>
                  <a:lnTo>
                    <a:pt x="1451419" y="3835400"/>
                  </a:lnTo>
                  <a:lnTo>
                    <a:pt x="1498523" y="3835400"/>
                  </a:lnTo>
                  <a:lnTo>
                    <a:pt x="1639227" y="3797300"/>
                  </a:lnTo>
                  <a:lnTo>
                    <a:pt x="1685925" y="3797300"/>
                  </a:lnTo>
                  <a:lnTo>
                    <a:pt x="1871484" y="3746500"/>
                  </a:lnTo>
                  <a:lnTo>
                    <a:pt x="1917547" y="3721100"/>
                  </a:lnTo>
                  <a:lnTo>
                    <a:pt x="2100364" y="3670300"/>
                  </a:lnTo>
                  <a:lnTo>
                    <a:pt x="2145690" y="3644900"/>
                  </a:lnTo>
                  <a:lnTo>
                    <a:pt x="2190839" y="3632200"/>
                  </a:lnTo>
                  <a:lnTo>
                    <a:pt x="2235822" y="3606800"/>
                  </a:lnTo>
                  <a:lnTo>
                    <a:pt x="2280640" y="3594100"/>
                  </a:lnTo>
                  <a:lnTo>
                    <a:pt x="2325268" y="3568700"/>
                  </a:lnTo>
                  <a:lnTo>
                    <a:pt x="2369718" y="3556000"/>
                  </a:lnTo>
                  <a:lnTo>
                    <a:pt x="2413978" y="3530600"/>
                  </a:lnTo>
                  <a:lnTo>
                    <a:pt x="2458047" y="3517900"/>
                  </a:lnTo>
                  <a:lnTo>
                    <a:pt x="2589034" y="3441700"/>
                  </a:lnTo>
                  <a:lnTo>
                    <a:pt x="2632278" y="3429000"/>
                  </a:lnTo>
                  <a:lnTo>
                    <a:pt x="2845117" y="3302000"/>
                  </a:lnTo>
                  <a:lnTo>
                    <a:pt x="2928582" y="3251200"/>
                  </a:lnTo>
                  <a:lnTo>
                    <a:pt x="2969933" y="3213100"/>
                  </a:lnTo>
                  <a:lnTo>
                    <a:pt x="3092437" y="3136900"/>
                  </a:lnTo>
                  <a:lnTo>
                    <a:pt x="3132734" y="3098800"/>
                  </a:lnTo>
                  <a:lnTo>
                    <a:pt x="3212490" y="3048000"/>
                  </a:lnTo>
                  <a:lnTo>
                    <a:pt x="3251936" y="3009900"/>
                  </a:lnTo>
                  <a:lnTo>
                    <a:pt x="3291103" y="2984500"/>
                  </a:lnTo>
                  <a:lnTo>
                    <a:pt x="3329952" y="2946400"/>
                  </a:lnTo>
                  <a:lnTo>
                    <a:pt x="3368510" y="2921000"/>
                  </a:lnTo>
                  <a:lnTo>
                    <a:pt x="3444710" y="2844800"/>
                  </a:lnTo>
                  <a:lnTo>
                    <a:pt x="3482327" y="2819400"/>
                  </a:lnTo>
                  <a:lnTo>
                    <a:pt x="3556597" y="2743200"/>
                  </a:lnTo>
                  <a:lnTo>
                    <a:pt x="3629545" y="2667000"/>
                  </a:lnTo>
                  <a:lnTo>
                    <a:pt x="3665499" y="2641600"/>
                  </a:lnTo>
                  <a:lnTo>
                    <a:pt x="3701123" y="2603500"/>
                  </a:lnTo>
                  <a:lnTo>
                    <a:pt x="3736378" y="2565400"/>
                  </a:lnTo>
                  <a:lnTo>
                    <a:pt x="3771290" y="2527300"/>
                  </a:lnTo>
                  <a:lnTo>
                    <a:pt x="3805834" y="2489200"/>
                  </a:lnTo>
                  <a:lnTo>
                    <a:pt x="3840061" y="2451100"/>
                  </a:lnTo>
                  <a:lnTo>
                    <a:pt x="3873779" y="2400300"/>
                  </a:lnTo>
                  <a:lnTo>
                    <a:pt x="3906964" y="2362200"/>
                  </a:lnTo>
                  <a:lnTo>
                    <a:pt x="3939654" y="2324100"/>
                  </a:lnTo>
                  <a:lnTo>
                    <a:pt x="3971810" y="2286000"/>
                  </a:lnTo>
                  <a:lnTo>
                    <a:pt x="4003446" y="2247900"/>
                  </a:lnTo>
                  <a:lnTo>
                    <a:pt x="4034561" y="2209800"/>
                  </a:lnTo>
                  <a:lnTo>
                    <a:pt x="4065143" y="2159000"/>
                  </a:lnTo>
                  <a:lnTo>
                    <a:pt x="4095204" y="2120900"/>
                  </a:lnTo>
                  <a:lnTo>
                    <a:pt x="4124731" y="2082800"/>
                  </a:lnTo>
                  <a:lnTo>
                    <a:pt x="4153725" y="2044700"/>
                  </a:lnTo>
                  <a:lnTo>
                    <a:pt x="4182186" y="1993900"/>
                  </a:lnTo>
                  <a:lnTo>
                    <a:pt x="4210100" y="1955800"/>
                  </a:lnTo>
                  <a:lnTo>
                    <a:pt x="4237482" y="1917700"/>
                  </a:lnTo>
                  <a:lnTo>
                    <a:pt x="4264330" y="1866900"/>
                  </a:lnTo>
                  <a:lnTo>
                    <a:pt x="4290619" y="1828800"/>
                  </a:lnTo>
                  <a:lnTo>
                    <a:pt x="4316374" y="1778000"/>
                  </a:lnTo>
                  <a:lnTo>
                    <a:pt x="4341571" y="1739900"/>
                  </a:lnTo>
                  <a:lnTo>
                    <a:pt x="4366222" y="1701800"/>
                  </a:lnTo>
                  <a:lnTo>
                    <a:pt x="4390314" y="1651000"/>
                  </a:lnTo>
                  <a:lnTo>
                    <a:pt x="4413859" y="1612900"/>
                  </a:lnTo>
                  <a:lnTo>
                    <a:pt x="4436846" y="1562100"/>
                  </a:lnTo>
                  <a:lnTo>
                    <a:pt x="4459275" y="1524000"/>
                  </a:lnTo>
                  <a:lnTo>
                    <a:pt x="4481131" y="1473200"/>
                  </a:lnTo>
                  <a:lnTo>
                    <a:pt x="4502429" y="1435100"/>
                  </a:lnTo>
                  <a:lnTo>
                    <a:pt x="4523168" y="1384300"/>
                  </a:lnTo>
                  <a:lnTo>
                    <a:pt x="4543323" y="1333500"/>
                  </a:lnTo>
                  <a:lnTo>
                    <a:pt x="4562919" y="1295400"/>
                  </a:lnTo>
                  <a:lnTo>
                    <a:pt x="4581944" y="1244600"/>
                  </a:lnTo>
                  <a:lnTo>
                    <a:pt x="4600384" y="1206500"/>
                  </a:lnTo>
                  <a:lnTo>
                    <a:pt x="4614824" y="1165428"/>
                  </a:lnTo>
                  <a:lnTo>
                    <a:pt x="4618253" y="1160754"/>
                  </a:lnTo>
                  <a:lnTo>
                    <a:pt x="4642536" y="1109954"/>
                  </a:lnTo>
                  <a:lnTo>
                    <a:pt x="4666373" y="1071854"/>
                  </a:lnTo>
                  <a:lnTo>
                    <a:pt x="4689754" y="1021054"/>
                  </a:lnTo>
                  <a:lnTo>
                    <a:pt x="4712678" y="982954"/>
                  </a:lnTo>
                  <a:lnTo>
                    <a:pt x="4735157" y="932154"/>
                  </a:lnTo>
                  <a:lnTo>
                    <a:pt x="4757166" y="894054"/>
                  </a:lnTo>
                  <a:lnTo>
                    <a:pt x="4778718" y="855954"/>
                  </a:lnTo>
                  <a:lnTo>
                    <a:pt x="4799812" y="805154"/>
                  </a:lnTo>
                  <a:lnTo>
                    <a:pt x="4820450" y="767054"/>
                  </a:lnTo>
                  <a:lnTo>
                    <a:pt x="4836922" y="725563"/>
                  </a:lnTo>
                  <a:lnTo>
                    <a:pt x="4825441" y="763993"/>
                  </a:lnTo>
                  <a:lnTo>
                    <a:pt x="4809782" y="802093"/>
                  </a:lnTo>
                  <a:lnTo>
                    <a:pt x="4793615" y="852893"/>
                  </a:lnTo>
                  <a:lnTo>
                    <a:pt x="4776965" y="903693"/>
                  </a:lnTo>
                  <a:lnTo>
                    <a:pt x="4759833" y="941793"/>
                  </a:lnTo>
                  <a:lnTo>
                    <a:pt x="4742205" y="992593"/>
                  </a:lnTo>
                  <a:lnTo>
                    <a:pt x="4724095" y="1030693"/>
                  </a:lnTo>
                  <a:lnTo>
                    <a:pt x="4705515" y="1081493"/>
                  </a:lnTo>
                  <a:lnTo>
                    <a:pt x="4686439" y="1119593"/>
                  </a:lnTo>
                  <a:lnTo>
                    <a:pt x="4666894" y="1170393"/>
                  </a:lnTo>
                  <a:lnTo>
                    <a:pt x="4646879" y="1208493"/>
                  </a:lnTo>
                  <a:lnTo>
                    <a:pt x="4626394" y="1259293"/>
                  </a:lnTo>
                  <a:lnTo>
                    <a:pt x="4605426" y="1297393"/>
                  </a:lnTo>
                  <a:lnTo>
                    <a:pt x="4584001" y="1348193"/>
                  </a:lnTo>
                  <a:lnTo>
                    <a:pt x="4562106" y="1386293"/>
                  </a:lnTo>
                  <a:lnTo>
                    <a:pt x="4539742" y="1437093"/>
                  </a:lnTo>
                  <a:lnTo>
                    <a:pt x="4516920" y="1475193"/>
                  </a:lnTo>
                  <a:lnTo>
                    <a:pt x="4493628" y="1525993"/>
                  </a:lnTo>
                  <a:lnTo>
                    <a:pt x="4469892" y="1564093"/>
                  </a:lnTo>
                  <a:lnTo>
                    <a:pt x="4445698" y="1614893"/>
                  </a:lnTo>
                  <a:lnTo>
                    <a:pt x="4421048" y="1652993"/>
                  </a:lnTo>
                  <a:lnTo>
                    <a:pt x="4395940" y="1691093"/>
                  </a:lnTo>
                  <a:lnTo>
                    <a:pt x="4370387" y="1741893"/>
                  </a:lnTo>
                  <a:lnTo>
                    <a:pt x="4344390" y="1779993"/>
                  </a:lnTo>
                  <a:lnTo>
                    <a:pt x="4317936" y="1830793"/>
                  </a:lnTo>
                  <a:lnTo>
                    <a:pt x="4291050" y="1868893"/>
                  </a:lnTo>
                  <a:lnTo>
                    <a:pt x="4263720" y="1906993"/>
                  </a:lnTo>
                  <a:lnTo>
                    <a:pt x="4235958" y="1957793"/>
                  </a:lnTo>
                  <a:lnTo>
                    <a:pt x="4207751" y="1995893"/>
                  </a:lnTo>
                  <a:lnTo>
                    <a:pt x="4179100" y="2033993"/>
                  </a:lnTo>
                  <a:lnTo>
                    <a:pt x="4150029" y="2084793"/>
                  </a:lnTo>
                  <a:lnTo>
                    <a:pt x="4120527" y="2122894"/>
                  </a:lnTo>
                  <a:lnTo>
                    <a:pt x="4090593" y="2160994"/>
                  </a:lnTo>
                  <a:lnTo>
                    <a:pt x="4060228" y="2211794"/>
                  </a:lnTo>
                  <a:lnTo>
                    <a:pt x="4029456" y="2249894"/>
                  </a:lnTo>
                  <a:lnTo>
                    <a:pt x="3998239" y="2287994"/>
                  </a:lnTo>
                  <a:lnTo>
                    <a:pt x="3966616" y="2338794"/>
                  </a:lnTo>
                  <a:lnTo>
                    <a:pt x="3934574" y="2376894"/>
                  </a:lnTo>
                  <a:lnTo>
                    <a:pt x="3902113" y="2414994"/>
                  </a:lnTo>
                  <a:lnTo>
                    <a:pt x="3869245" y="2453094"/>
                  </a:lnTo>
                  <a:lnTo>
                    <a:pt x="3835958" y="2491194"/>
                  </a:lnTo>
                  <a:lnTo>
                    <a:pt x="3802265" y="2541994"/>
                  </a:lnTo>
                  <a:lnTo>
                    <a:pt x="3768153" y="2580094"/>
                  </a:lnTo>
                  <a:lnTo>
                    <a:pt x="3733647" y="2618194"/>
                  </a:lnTo>
                  <a:lnTo>
                    <a:pt x="3698735" y="2656294"/>
                  </a:lnTo>
                  <a:lnTo>
                    <a:pt x="3626916" y="2732494"/>
                  </a:lnTo>
                  <a:lnTo>
                    <a:pt x="3554044" y="2808694"/>
                  </a:lnTo>
                  <a:lnTo>
                    <a:pt x="3480117" y="2884894"/>
                  </a:lnTo>
                  <a:lnTo>
                    <a:pt x="3367392" y="2999194"/>
                  </a:lnTo>
                  <a:lnTo>
                    <a:pt x="3252520" y="3113494"/>
                  </a:lnTo>
                  <a:lnTo>
                    <a:pt x="3213773" y="3138894"/>
                  </a:lnTo>
                  <a:lnTo>
                    <a:pt x="3096247" y="3253194"/>
                  </a:lnTo>
                  <a:lnTo>
                    <a:pt x="3056648" y="3278594"/>
                  </a:lnTo>
                  <a:lnTo>
                    <a:pt x="3016847" y="3316694"/>
                  </a:lnTo>
                  <a:lnTo>
                    <a:pt x="2976842" y="3342094"/>
                  </a:lnTo>
                  <a:lnTo>
                    <a:pt x="2936646" y="3380194"/>
                  </a:lnTo>
                  <a:lnTo>
                    <a:pt x="2896260" y="3405594"/>
                  </a:lnTo>
                  <a:lnTo>
                    <a:pt x="2855696" y="3443694"/>
                  </a:lnTo>
                  <a:lnTo>
                    <a:pt x="2814942" y="3469094"/>
                  </a:lnTo>
                  <a:lnTo>
                    <a:pt x="2774010" y="3507194"/>
                  </a:lnTo>
                  <a:lnTo>
                    <a:pt x="2691625" y="3557994"/>
                  </a:lnTo>
                  <a:lnTo>
                    <a:pt x="2650198" y="3596094"/>
                  </a:lnTo>
                  <a:lnTo>
                    <a:pt x="2482875" y="3697694"/>
                  </a:lnTo>
                  <a:lnTo>
                    <a:pt x="2440673" y="3735794"/>
                  </a:lnTo>
                  <a:lnTo>
                    <a:pt x="2227656" y="3862794"/>
                  </a:lnTo>
                  <a:lnTo>
                    <a:pt x="2184692" y="3875494"/>
                  </a:lnTo>
                  <a:lnTo>
                    <a:pt x="2011692" y="3977094"/>
                  </a:lnTo>
                  <a:lnTo>
                    <a:pt x="1968182" y="3989794"/>
                  </a:lnTo>
                  <a:lnTo>
                    <a:pt x="1924583" y="4015194"/>
                  </a:lnTo>
                  <a:lnTo>
                    <a:pt x="1880895" y="4027894"/>
                  </a:lnTo>
                  <a:lnTo>
                    <a:pt x="1793278" y="4078694"/>
                  </a:lnTo>
                  <a:lnTo>
                    <a:pt x="1749348" y="4091394"/>
                  </a:lnTo>
                  <a:lnTo>
                    <a:pt x="1705356" y="4116794"/>
                  </a:lnTo>
                  <a:lnTo>
                    <a:pt x="1617154" y="4142194"/>
                  </a:lnTo>
                  <a:lnTo>
                    <a:pt x="1572971" y="4167594"/>
                  </a:lnTo>
                  <a:lnTo>
                    <a:pt x="1440078" y="4205694"/>
                  </a:lnTo>
                  <a:lnTo>
                    <a:pt x="1395704" y="4231094"/>
                  </a:lnTo>
                  <a:lnTo>
                    <a:pt x="1128737" y="4307294"/>
                  </a:lnTo>
                  <a:lnTo>
                    <a:pt x="1023175" y="4332694"/>
                  </a:lnTo>
                  <a:lnTo>
                    <a:pt x="970749" y="4332694"/>
                  </a:lnTo>
                  <a:lnTo>
                    <a:pt x="815009" y="4370794"/>
                  </a:lnTo>
                  <a:lnTo>
                    <a:pt x="763612" y="4370794"/>
                  </a:lnTo>
                  <a:lnTo>
                    <a:pt x="712508" y="4383494"/>
                  </a:lnTo>
                  <a:lnTo>
                    <a:pt x="661670" y="4383494"/>
                  </a:lnTo>
                  <a:lnTo>
                    <a:pt x="611124" y="4396194"/>
                  </a:lnTo>
                  <a:lnTo>
                    <a:pt x="510895" y="4396194"/>
                  </a:lnTo>
                  <a:lnTo>
                    <a:pt x="461225" y="4408894"/>
                  </a:lnTo>
                  <a:lnTo>
                    <a:pt x="158572" y="4408894"/>
                  </a:lnTo>
                  <a:lnTo>
                    <a:pt x="107543" y="4396194"/>
                  </a:lnTo>
                  <a:lnTo>
                    <a:pt x="0" y="4396194"/>
                  </a:lnTo>
                  <a:lnTo>
                    <a:pt x="0" y="4421594"/>
                  </a:lnTo>
                  <a:lnTo>
                    <a:pt x="10579" y="4421594"/>
                  </a:lnTo>
                  <a:lnTo>
                    <a:pt x="61087" y="4434294"/>
                  </a:lnTo>
                  <a:lnTo>
                    <a:pt x="567537" y="4434294"/>
                  </a:lnTo>
                  <a:lnTo>
                    <a:pt x="618109" y="4421594"/>
                  </a:lnTo>
                  <a:lnTo>
                    <a:pt x="668934" y="4421594"/>
                  </a:lnTo>
                  <a:lnTo>
                    <a:pt x="719988" y="4408894"/>
                  </a:lnTo>
                  <a:lnTo>
                    <a:pt x="771296" y="4408894"/>
                  </a:lnTo>
                  <a:lnTo>
                    <a:pt x="822833" y="4396194"/>
                  </a:lnTo>
                  <a:lnTo>
                    <a:pt x="874598" y="4396194"/>
                  </a:lnTo>
                  <a:lnTo>
                    <a:pt x="1136802" y="4332694"/>
                  </a:lnTo>
                  <a:lnTo>
                    <a:pt x="1494942" y="4231094"/>
                  </a:lnTo>
                  <a:lnTo>
                    <a:pt x="1539544" y="4205694"/>
                  </a:lnTo>
                  <a:lnTo>
                    <a:pt x="1628584" y="4180294"/>
                  </a:lnTo>
                  <a:lnTo>
                    <a:pt x="1673009" y="4154894"/>
                  </a:lnTo>
                  <a:lnTo>
                    <a:pt x="1761680" y="4129494"/>
                  </a:lnTo>
                  <a:lnTo>
                    <a:pt x="1850047" y="4078694"/>
                  </a:lnTo>
                  <a:lnTo>
                    <a:pt x="1894116" y="4065994"/>
                  </a:lnTo>
                  <a:lnTo>
                    <a:pt x="1938096" y="4040594"/>
                  </a:lnTo>
                  <a:lnTo>
                    <a:pt x="1981974" y="4027894"/>
                  </a:lnTo>
                  <a:lnTo>
                    <a:pt x="2113064" y="3951694"/>
                  </a:lnTo>
                  <a:lnTo>
                    <a:pt x="2156549" y="3938994"/>
                  </a:lnTo>
                  <a:lnTo>
                    <a:pt x="2542387" y="3710394"/>
                  </a:lnTo>
                  <a:lnTo>
                    <a:pt x="2584564" y="3672294"/>
                  </a:lnTo>
                  <a:lnTo>
                    <a:pt x="2710167" y="3596094"/>
                  </a:lnTo>
                  <a:lnTo>
                    <a:pt x="2751709" y="3557994"/>
                  </a:lnTo>
                  <a:lnTo>
                    <a:pt x="2793073" y="3532594"/>
                  </a:lnTo>
                  <a:lnTo>
                    <a:pt x="2834259" y="3494494"/>
                  </a:lnTo>
                  <a:lnTo>
                    <a:pt x="2875267" y="3469094"/>
                  </a:lnTo>
                  <a:lnTo>
                    <a:pt x="2916097" y="3430994"/>
                  </a:lnTo>
                  <a:lnTo>
                    <a:pt x="2956737" y="3405594"/>
                  </a:lnTo>
                  <a:lnTo>
                    <a:pt x="2997187" y="3367494"/>
                  </a:lnTo>
                  <a:lnTo>
                    <a:pt x="3037433" y="3342094"/>
                  </a:lnTo>
                  <a:lnTo>
                    <a:pt x="3077489" y="3303994"/>
                  </a:lnTo>
                  <a:lnTo>
                    <a:pt x="3117329" y="3278594"/>
                  </a:lnTo>
                  <a:lnTo>
                    <a:pt x="3235591" y="3164294"/>
                  </a:lnTo>
                  <a:lnTo>
                    <a:pt x="3274568" y="3138894"/>
                  </a:lnTo>
                  <a:lnTo>
                    <a:pt x="3390138" y="3024594"/>
                  </a:lnTo>
                  <a:lnTo>
                    <a:pt x="3503549" y="2910294"/>
                  </a:lnTo>
                  <a:lnTo>
                    <a:pt x="3577907" y="2834094"/>
                  </a:lnTo>
                  <a:lnTo>
                    <a:pt x="3651212" y="2757894"/>
                  </a:lnTo>
                  <a:lnTo>
                    <a:pt x="3723449" y="2681694"/>
                  </a:lnTo>
                  <a:lnTo>
                    <a:pt x="3758311" y="2643594"/>
                  </a:lnTo>
                  <a:lnTo>
                    <a:pt x="3792766" y="2592794"/>
                  </a:lnTo>
                  <a:lnTo>
                    <a:pt x="3826827" y="2554694"/>
                  </a:lnTo>
                  <a:lnTo>
                    <a:pt x="3860469" y="2516594"/>
                  </a:lnTo>
                  <a:lnTo>
                    <a:pt x="3893718" y="2478494"/>
                  </a:lnTo>
                  <a:lnTo>
                    <a:pt x="3926560" y="2440394"/>
                  </a:lnTo>
                  <a:lnTo>
                    <a:pt x="3958983" y="2402294"/>
                  </a:lnTo>
                  <a:lnTo>
                    <a:pt x="3991000" y="2351494"/>
                  </a:lnTo>
                  <a:lnTo>
                    <a:pt x="4022610" y="2313394"/>
                  </a:lnTo>
                  <a:lnTo>
                    <a:pt x="4053789" y="2275294"/>
                  </a:lnTo>
                  <a:lnTo>
                    <a:pt x="4084561" y="2237194"/>
                  </a:lnTo>
                  <a:lnTo>
                    <a:pt x="4114914" y="2186394"/>
                  </a:lnTo>
                  <a:lnTo>
                    <a:pt x="4144835" y="2148294"/>
                  </a:lnTo>
                  <a:lnTo>
                    <a:pt x="4174337" y="2110194"/>
                  </a:lnTo>
                  <a:lnTo>
                    <a:pt x="4203408" y="2059393"/>
                  </a:lnTo>
                  <a:lnTo>
                    <a:pt x="4232059" y="2021293"/>
                  </a:lnTo>
                  <a:lnTo>
                    <a:pt x="4260278" y="1983193"/>
                  </a:lnTo>
                  <a:lnTo>
                    <a:pt x="4288066" y="1932393"/>
                  </a:lnTo>
                  <a:lnTo>
                    <a:pt x="4315409" y="1894293"/>
                  </a:lnTo>
                  <a:lnTo>
                    <a:pt x="4342320" y="1843493"/>
                  </a:lnTo>
                  <a:lnTo>
                    <a:pt x="4368800" y="1805393"/>
                  </a:lnTo>
                  <a:lnTo>
                    <a:pt x="4394835" y="1767293"/>
                  </a:lnTo>
                  <a:lnTo>
                    <a:pt x="4420425" y="1716493"/>
                  </a:lnTo>
                  <a:lnTo>
                    <a:pt x="4445571" y="1678393"/>
                  </a:lnTo>
                  <a:lnTo>
                    <a:pt x="4470273" y="1627593"/>
                  </a:lnTo>
                  <a:lnTo>
                    <a:pt x="4494517" y="1589493"/>
                  </a:lnTo>
                  <a:lnTo>
                    <a:pt x="4518317" y="1551393"/>
                  </a:lnTo>
                  <a:lnTo>
                    <a:pt x="4541659" y="1500593"/>
                  </a:lnTo>
                  <a:lnTo>
                    <a:pt x="4564558" y="1462493"/>
                  </a:lnTo>
                  <a:lnTo>
                    <a:pt x="4586986" y="1411693"/>
                  </a:lnTo>
                  <a:lnTo>
                    <a:pt x="4608957" y="1373593"/>
                  </a:lnTo>
                  <a:lnTo>
                    <a:pt x="4630471" y="1322793"/>
                  </a:lnTo>
                  <a:lnTo>
                    <a:pt x="4651514" y="1284693"/>
                  </a:lnTo>
                  <a:lnTo>
                    <a:pt x="4672101" y="1233893"/>
                  </a:lnTo>
                  <a:lnTo>
                    <a:pt x="4692218" y="1195793"/>
                  </a:lnTo>
                  <a:lnTo>
                    <a:pt x="4711865" y="1144993"/>
                  </a:lnTo>
                  <a:lnTo>
                    <a:pt x="4731042" y="1106893"/>
                  </a:lnTo>
                  <a:lnTo>
                    <a:pt x="4749736" y="1056093"/>
                  </a:lnTo>
                  <a:lnTo>
                    <a:pt x="4767961" y="1017993"/>
                  </a:lnTo>
                  <a:lnTo>
                    <a:pt x="4785715" y="967193"/>
                  </a:lnTo>
                  <a:lnTo>
                    <a:pt x="4802975" y="916393"/>
                  </a:lnTo>
                  <a:lnTo>
                    <a:pt x="4819764" y="878293"/>
                  </a:lnTo>
                  <a:lnTo>
                    <a:pt x="4836071" y="827493"/>
                  </a:lnTo>
                  <a:lnTo>
                    <a:pt x="4851882" y="789393"/>
                  </a:lnTo>
                  <a:lnTo>
                    <a:pt x="4867211" y="738593"/>
                  </a:lnTo>
                  <a:lnTo>
                    <a:pt x="4882045" y="700493"/>
                  </a:lnTo>
                  <a:lnTo>
                    <a:pt x="4896383" y="649693"/>
                  </a:lnTo>
                  <a:lnTo>
                    <a:pt x="4910239" y="611593"/>
                  </a:lnTo>
                  <a:lnTo>
                    <a:pt x="4923587" y="560793"/>
                  </a:lnTo>
                  <a:lnTo>
                    <a:pt x="4936439" y="522693"/>
                  </a:lnTo>
                  <a:lnTo>
                    <a:pt x="4948796" y="471893"/>
                  </a:lnTo>
                  <a:lnTo>
                    <a:pt x="4958677" y="429526"/>
                  </a:lnTo>
                  <a:lnTo>
                    <a:pt x="4960645" y="424154"/>
                  </a:lnTo>
                  <a:lnTo>
                    <a:pt x="4978819" y="373354"/>
                  </a:lnTo>
                  <a:lnTo>
                    <a:pt x="4996408" y="322554"/>
                  </a:lnTo>
                  <a:lnTo>
                    <a:pt x="5013414" y="284454"/>
                  </a:lnTo>
                  <a:lnTo>
                    <a:pt x="5029847" y="233654"/>
                  </a:lnTo>
                  <a:lnTo>
                    <a:pt x="5045684" y="182854"/>
                  </a:lnTo>
                  <a:lnTo>
                    <a:pt x="5060937" y="132054"/>
                  </a:lnTo>
                  <a:lnTo>
                    <a:pt x="5075593" y="81254"/>
                  </a:lnTo>
                  <a:lnTo>
                    <a:pt x="5089664" y="30454"/>
                  </a:lnTo>
                  <a:lnTo>
                    <a:pt x="5097551" y="505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8838" y="316902"/>
              <a:ext cx="3750665" cy="393875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1411" y="228599"/>
              <a:ext cx="1004138" cy="22051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5179" y="524329"/>
              <a:ext cx="428576" cy="5701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708380" y="420826"/>
              <a:ext cx="621030" cy="160655"/>
            </a:xfrm>
            <a:custGeom>
              <a:avLst/>
              <a:gdLst/>
              <a:ahLst/>
              <a:cxnLst/>
              <a:rect l="l" t="t" r="r" b="b"/>
              <a:pathLst>
                <a:path w="621030" h="160654">
                  <a:moveTo>
                    <a:pt x="10629" y="103505"/>
                  </a:moveTo>
                  <a:lnTo>
                    <a:pt x="0" y="103505"/>
                  </a:lnTo>
                  <a:lnTo>
                    <a:pt x="0" y="159588"/>
                  </a:lnTo>
                  <a:lnTo>
                    <a:pt x="10629" y="159588"/>
                  </a:lnTo>
                  <a:lnTo>
                    <a:pt x="10629" y="103505"/>
                  </a:lnTo>
                  <a:close/>
                </a:path>
                <a:path w="621030" h="160654">
                  <a:moveTo>
                    <a:pt x="92011" y="116306"/>
                  </a:moveTo>
                  <a:lnTo>
                    <a:pt x="80479" y="104267"/>
                  </a:lnTo>
                  <a:lnTo>
                    <a:pt x="80479" y="118872"/>
                  </a:lnTo>
                  <a:lnTo>
                    <a:pt x="80479" y="122580"/>
                  </a:lnTo>
                  <a:lnTo>
                    <a:pt x="71285" y="128917"/>
                  </a:lnTo>
                  <a:lnTo>
                    <a:pt x="60744" y="128917"/>
                  </a:lnTo>
                  <a:lnTo>
                    <a:pt x="60744" y="113131"/>
                  </a:lnTo>
                  <a:lnTo>
                    <a:pt x="72872" y="113131"/>
                  </a:lnTo>
                  <a:lnTo>
                    <a:pt x="76022" y="113715"/>
                  </a:lnTo>
                  <a:lnTo>
                    <a:pt x="77520" y="114541"/>
                  </a:lnTo>
                  <a:lnTo>
                    <a:pt x="79895" y="117195"/>
                  </a:lnTo>
                  <a:lnTo>
                    <a:pt x="80479" y="118872"/>
                  </a:lnTo>
                  <a:lnTo>
                    <a:pt x="80479" y="104267"/>
                  </a:lnTo>
                  <a:lnTo>
                    <a:pt x="78765" y="103797"/>
                  </a:lnTo>
                  <a:lnTo>
                    <a:pt x="74320" y="103517"/>
                  </a:lnTo>
                  <a:lnTo>
                    <a:pt x="49555" y="103517"/>
                  </a:lnTo>
                  <a:lnTo>
                    <a:pt x="49555" y="159600"/>
                  </a:lnTo>
                  <a:lnTo>
                    <a:pt x="60744" y="159600"/>
                  </a:lnTo>
                  <a:lnTo>
                    <a:pt x="60744" y="138442"/>
                  </a:lnTo>
                  <a:lnTo>
                    <a:pt x="73113" y="138442"/>
                  </a:lnTo>
                  <a:lnTo>
                    <a:pt x="92011" y="124218"/>
                  </a:lnTo>
                  <a:lnTo>
                    <a:pt x="92011" y="116306"/>
                  </a:lnTo>
                  <a:close/>
                </a:path>
                <a:path w="621030" h="160654">
                  <a:moveTo>
                    <a:pt x="133159" y="120078"/>
                  </a:moveTo>
                  <a:lnTo>
                    <a:pt x="130911" y="118732"/>
                  </a:lnTo>
                  <a:lnTo>
                    <a:pt x="128587" y="118059"/>
                  </a:lnTo>
                  <a:lnTo>
                    <a:pt x="124460" y="118059"/>
                  </a:lnTo>
                  <a:lnTo>
                    <a:pt x="122910" y="118491"/>
                  </a:lnTo>
                  <a:lnTo>
                    <a:pt x="120218" y="120218"/>
                  </a:lnTo>
                  <a:lnTo>
                    <a:pt x="118706" y="122021"/>
                  </a:lnTo>
                  <a:lnTo>
                    <a:pt x="117017" y="124752"/>
                  </a:lnTo>
                  <a:lnTo>
                    <a:pt x="117017" y="118973"/>
                  </a:lnTo>
                  <a:lnTo>
                    <a:pt x="107137" y="118973"/>
                  </a:lnTo>
                  <a:lnTo>
                    <a:pt x="107137" y="159600"/>
                  </a:lnTo>
                  <a:lnTo>
                    <a:pt x="117767" y="159600"/>
                  </a:lnTo>
                  <a:lnTo>
                    <a:pt x="117767" y="140144"/>
                  </a:lnTo>
                  <a:lnTo>
                    <a:pt x="118059" y="135597"/>
                  </a:lnTo>
                  <a:lnTo>
                    <a:pt x="119253" y="131267"/>
                  </a:lnTo>
                  <a:lnTo>
                    <a:pt x="120065" y="129768"/>
                  </a:lnTo>
                  <a:lnTo>
                    <a:pt x="122123" y="128104"/>
                  </a:lnTo>
                  <a:lnTo>
                    <a:pt x="123393" y="127698"/>
                  </a:lnTo>
                  <a:lnTo>
                    <a:pt x="126415" y="127698"/>
                  </a:lnTo>
                  <a:lnTo>
                    <a:pt x="128079" y="128282"/>
                  </a:lnTo>
                  <a:lnTo>
                    <a:pt x="129870" y="129463"/>
                  </a:lnTo>
                  <a:lnTo>
                    <a:pt x="133159" y="120078"/>
                  </a:lnTo>
                  <a:close/>
                </a:path>
                <a:path w="621030" h="160654">
                  <a:moveTo>
                    <a:pt x="183184" y="133083"/>
                  </a:moveTo>
                  <a:lnTo>
                    <a:pt x="181241" y="128028"/>
                  </a:lnTo>
                  <a:lnTo>
                    <a:pt x="180060" y="126822"/>
                  </a:lnTo>
                  <a:lnTo>
                    <a:pt x="173469" y="120053"/>
                  </a:lnTo>
                  <a:lnTo>
                    <a:pt x="172250" y="119570"/>
                  </a:lnTo>
                  <a:lnTo>
                    <a:pt x="172250" y="135267"/>
                  </a:lnTo>
                  <a:lnTo>
                    <a:pt x="172212" y="143383"/>
                  </a:lnTo>
                  <a:lnTo>
                    <a:pt x="171310" y="146405"/>
                  </a:lnTo>
                  <a:lnTo>
                    <a:pt x="167551" y="150698"/>
                  </a:lnTo>
                  <a:lnTo>
                    <a:pt x="165239" y="151765"/>
                  </a:lnTo>
                  <a:lnTo>
                    <a:pt x="159689" y="151765"/>
                  </a:lnTo>
                  <a:lnTo>
                    <a:pt x="157353" y="150698"/>
                  </a:lnTo>
                  <a:lnTo>
                    <a:pt x="153568" y="146405"/>
                  </a:lnTo>
                  <a:lnTo>
                    <a:pt x="152641" y="143383"/>
                  </a:lnTo>
                  <a:lnTo>
                    <a:pt x="152628" y="135267"/>
                  </a:lnTo>
                  <a:lnTo>
                    <a:pt x="153568" y="132181"/>
                  </a:lnTo>
                  <a:lnTo>
                    <a:pt x="157226" y="128028"/>
                  </a:lnTo>
                  <a:lnTo>
                    <a:pt x="157353" y="127889"/>
                  </a:lnTo>
                  <a:lnTo>
                    <a:pt x="159689" y="126822"/>
                  </a:lnTo>
                  <a:lnTo>
                    <a:pt x="165239" y="126822"/>
                  </a:lnTo>
                  <a:lnTo>
                    <a:pt x="167551" y="127889"/>
                  </a:lnTo>
                  <a:lnTo>
                    <a:pt x="169443" y="130022"/>
                  </a:lnTo>
                  <a:lnTo>
                    <a:pt x="171310" y="132181"/>
                  </a:lnTo>
                  <a:lnTo>
                    <a:pt x="172250" y="135267"/>
                  </a:lnTo>
                  <a:lnTo>
                    <a:pt x="172250" y="119570"/>
                  </a:lnTo>
                  <a:lnTo>
                    <a:pt x="168503" y="118059"/>
                  </a:lnTo>
                  <a:lnTo>
                    <a:pt x="158483" y="118059"/>
                  </a:lnTo>
                  <a:lnTo>
                    <a:pt x="141744" y="135267"/>
                  </a:lnTo>
                  <a:lnTo>
                    <a:pt x="141744" y="143383"/>
                  </a:lnTo>
                  <a:lnTo>
                    <a:pt x="158813" y="160528"/>
                  </a:lnTo>
                  <a:lnTo>
                    <a:pt x="168452" y="160528"/>
                  </a:lnTo>
                  <a:lnTo>
                    <a:pt x="173380" y="158508"/>
                  </a:lnTo>
                  <a:lnTo>
                    <a:pt x="179908" y="151765"/>
                  </a:lnTo>
                  <a:lnTo>
                    <a:pt x="181216" y="150418"/>
                  </a:lnTo>
                  <a:lnTo>
                    <a:pt x="183184" y="145326"/>
                  </a:lnTo>
                  <a:lnTo>
                    <a:pt x="183184" y="133083"/>
                  </a:lnTo>
                  <a:close/>
                </a:path>
                <a:path w="621030" h="160654">
                  <a:moveTo>
                    <a:pt x="234784" y="103505"/>
                  </a:moveTo>
                  <a:lnTo>
                    <a:pt x="224193" y="103505"/>
                  </a:lnTo>
                  <a:lnTo>
                    <a:pt x="224193" y="143624"/>
                  </a:lnTo>
                  <a:lnTo>
                    <a:pt x="223342" y="146761"/>
                  </a:lnTo>
                  <a:lnTo>
                    <a:pt x="219913" y="150964"/>
                  </a:lnTo>
                  <a:lnTo>
                    <a:pt x="217830" y="152019"/>
                  </a:lnTo>
                  <a:lnTo>
                    <a:pt x="212305" y="152019"/>
                  </a:lnTo>
                  <a:lnTo>
                    <a:pt x="209918" y="150609"/>
                  </a:lnTo>
                  <a:lnTo>
                    <a:pt x="207022" y="145872"/>
                  </a:lnTo>
                  <a:lnTo>
                    <a:pt x="206425" y="142735"/>
                  </a:lnTo>
                  <a:lnTo>
                    <a:pt x="206425" y="134378"/>
                  </a:lnTo>
                  <a:lnTo>
                    <a:pt x="207251" y="131406"/>
                  </a:lnTo>
                  <a:lnTo>
                    <a:pt x="210667" y="127304"/>
                  </a:lnTo>
                  <a:lnTo>
                    <a:pt x="212788" y="126276"/>
                  </a:lnTo>
                  <a:lnTo>
                    <a:pt x="217906" y="126276"/>
                  </a:lnTo>
                  <a:lnTo>
                    <a:pt x="220040" y="127304"/>
                  </a:lnTo>
                  <a:lnTo>
                    <a:pt x="223367" y="131406"/>
                  </a:lnTo>
                  <a:lnTo>
                    <a:pt x="224104" y="134378"/>
                  </a:lnTo>
                  <a:lnTo>
                    <a:pt x="224193" y="143624"/>
                  </a:lnTo>
                  <a:lnTo>
                    <a:pt x="224193" y="103505"/>
                  </a:lnTo>
                  <a:lnTo>
                    <a:pt x="224167" y="123710"/>
                  </a:lnTo>
                  <a:lnTo>
                    <a:pt x="220878" y="119938"/>
                  </a:lnTo>
                  <a:lnTo>
                    <a:pt x="216992" y="118046"/>
                  </a:lnTo>
                  <a:lnTo>
                    <a:pt x="207632" y="118046"/>
                  </a:lnTo>
                  <a:lnTo>
                    <a:pt x="203352" y="119938"/>
                  </a:lnTo>
                  <a:lnTo>
                    <a:pt x="203492" y="119938"/>
                  </a:lnTo>
                  <a:lnTo>
                    <a:pt x="197180" y="127000"/>
                  </a:lnTo>
                  <a:lnTo>
                    <a:pt x="195580" y="132245"/>
                  </a:lnTo>
                  <a:lnTo>
                    <a:pt x="195580" y="145872"/>
                  </a:lnTo>
                  <a:lnTo>
                    <a:pt x="197065" y="150609"/>
                  </a:lnTo>
                  <a:lnTo>
                    <a:pt x="197167" y="150964"/>
                  </a:lnTo>
                  <a:lnTo>
                    <a:pt x="197218" y="151104"/>
                  </a:lnTo>
                  <a:lnTo>
                    <a:pt x="203796" y="158635"/>
                  </a:lnTo>
                  <a:lnTo>
                    <a:pt x="207746" y="160515"/>
                  </a:lnTo>
                  <a:lnTo>
                    <a:pt x="214630" y="160515"/>
                  </a:lnTo>
                  <a:lnTo>
                    <a:pt x="216877" y="159943"/>
                  </a:lnTo>
                  <a:lnTo>
                    <a:pt x="221335" y="157670"/>
                  </a:lnTo>
                  <a:lnTo>
                    <a:pt x="223278" y="155943"/>
                  </a:lnTo>
                  <a:lnTo>
                    <a:pt x="224917" y="153631"/>
                  </a:lnTo>
                  <a:lnTo>
                    <a:pt x="224917" y="159600"/>
                  </a:lnTo>
                  <a:lnTo>
                    <a:pt x="234784" y="159600"/>
                  </a:lnTo>
                  <a:lnTo>
                    <a:pt x="234784" y="153631"/>
                  </a:lnTo>
                  <a:lnTo>
                    <a:pt x="234784" y="152019"/>
                  </a:lnTo>
                  <a:lnTo>
                    <a:pt x="234784" y="126276"/>
                  </a:lnTo>
                  <a:lnTo>
                    <a:pt x="234784" y="123710"/>
                  </a:lnTo>
                  <a:lnTo>
                    <a:pt x="234784" y="103505"/>
                  </a:lnTo>
                  <a:close/>
                </a:path>
                <a:path w="621030" h="160654">
                  <a:moveTo>
                    <a:pt x="288023" y="118973"/>
                  </a:moveTo>
                  <a:lnTo>
                    <a:pt x="277393" y="118973"/>
                  </a:lnTo>
                  <a:lnTo>
                    <a:pt x="277393" y="141922"/>
                  </a:lnTo>
                  <a:lnTo>
                    <a:pt x="277139" y="145580"/>
                  </a:lnTo>
                  <a:lnTo>
                    <a:pt x="276072" y="148564"/>
                  </a:lnTo>
                  <a:lnTo>
                    <a:pt x="275082" y="149809"/>
                  </a:lnTo>
                  <a:lnTo>
                    <a:pt x="272211" y="151828"/>
                  </a:lnTo>
                  <a:lnTo>
                    <a:pt x="270598" y="152323"/>
                  </a:lnTo>
                  <a:lnTo>
                    <a:pt x="267182" y="152323"/>
                  </a:lnTo>
                  <a:lnTo>
                    <a:pt x="262115" y="143357"/>
                  </a:lnTo>
                  <a:lnTo>
                    <a:pt x="262115" y="118973"/>
                  </a:lnTo>
                  <a:lnTo>
                    <a:pt x="251498" y="118973"/>
                  </a:lnTo>
                  <a:lnTo>
                    <a:pt x="251498" y="148501"/>
                  </a:lnTo>
                  <a:lnTo>
                    <a:pt x="251968" y="151498"/>
                  </a:lnTo>
                  <a:lnTo>
                    <a:pt x="253885" y="155841"/>
                  </a:lnTo>
                  <a:lnTo>
                    <a:pt x="255435" y="157518"/>
                  </a:lnTo>
                  <a:lnTo>
                    <a:pt x="259727" y="159918"/>
                  </a:lnTo>
                  <a:lnTo>
                    <a:pt x="262140" y="160528"/>
                  </a:lnTo>
                  <a:lnTo>
                    <a:pt x="267487" y="160528"/>
                  </a:lnTo>
                  <a:lnTo>
                    <a:pt x="270002" y="159893"/>
                  </a:lnTo>
                  <a:lnTo>
                    <a:pt x="274764" y="157391"/>
                  </a:lnTo>
                  <a:lnTo>
                    <a:pt x="276694" y="155689"/>
                  </a:lnTo>
                  <a:lnTo>
                    <a:pt x="278155" y="153517"/>
                  </a:lnTo>
                  <a:lnTo>
                    <a:pt x="278155" y="159600"/>
                  </a:lnTo>
                  <a:lnTo>
                    <a:pt x="288023" y="159600"/>
                  </a:lnTo>
                  <a:lnTo>
                    <a:pt x="288023" y="118973"/>
                  </a:lnTo>
                  <a:close/>
                </a:path>
                <a:path w="621030" h="160654">
                  <a:moveTo>
                    <a:pt x="341033" y="145821"/>
                  </a:moveTo>
                  <a:lnTo>
                    <a:pt x="330593" y="144030"/>
                  </a:lnTo>
                  <a:lnTo>
                    <a:pt x="330060" y="146850"/>
                  </a:lnTo>
                  <a:lnTo>
                    <a:pt x="329158" y="148856"/>
                  </a:lnTo>
                  <a:lnTo>
                    <a:pt x="326593" y="151168"/>
                  </a:lnTo>
                  <a:lnTo>
                    <a:pt x="324929" y="151752"/>
                  </a:lnTo>
                  <a:lnTo>
                    <a:pt x="320230" y="151752"/>
                  </a:lnTo>
                  <a:lnTo>
                    <a:pt x="318071" y="150761"/>
                  </a:lnTo>
                  <a:lnTo>
                    <a:pt x="314871" y="146773"/>
                  </a:lnTo>
                  <a:lnTo>
                    <a:pt x="314071" y="143370"/>
                  </a:lnTo>
                  <a:lnTo>
                    <a:pt x="314071" y="134213"/>
                  </a:lnTo>
                  <a:lnTo>
                    <a:pt x="314858" y="131127"/>
                  </a:lnTo>
                  <a:lnTo>
                    <a:pt x="318020" y="127419"/>
                  </a:lnTo>
                  <a:lnTo>
                    <a:pt x="320128" y="126504"/>
                  </a:lnTo>
                  <a:lnTo>
                    <a:pt x="324764" y="126504"/>
                  </a:lnTo>
                  <a:lnTo>
                    <a:pt x="326377" y="127038"/>
                  </a:lnTo>
                  <a:lnTo>
                    <a:pt x="328879" y="129184"/>
                  </a:lnTo>
                  <a:lnTo>
                    <a:pt x="329679" y="130771"/>
                  </a:lnTo>
                  <a:lnTo>
                    <a:pt x="330022" y="132892"/>
                  </a:lnTo>
                  <a:lnTo>
                    <a:pt x="340499" y="130975"/>
                  </a:lnTo>
                  <a:lnTo>
                    <a:pt x="339242" y="126619"/>
                  </a:lnTo>
                  <a:lnTo>
                    <a:pt x="337159" y="123367"/>
                  </a:lnTo>
                  <a:lnTo>
                    <a:pt x="331393" y="119113"/>
                  </a:lnTo>
                  <a:lnTo>
                    <a:pt x="327507" y="118046"/>
                  </a:lnTo>
                  <a:lnTo>
                    <a:pt x="316649" y="118046"/>
                  </a:lnTo>
                  <a:lnTo>
                    <a:pt x="311899" y="119913"/>
                  </a:lnTo>
                  <a:lnTo>
                    <a:pt x="304901" y="127381"/>
                  </a:lnTo>
                  <a:lnTo>
                    <a:pt x="303149" y="132600"/>
                  </a:lnTo>
                  <a:lnTo>
                    <a:pt x="303149" y="145948"/>
                  </a:lnTo>
                  <a:lnTo>
                    <a:pt x="304888" y="151142"/>
                  </a:lnTo>
                  <a:lnTo>
                    <a:pt x="311873" y="158635"/>
                  </a:lnTo>
                  <a:lnTo>
                    <a:pt x="316560" y="160515"/>
                  </a:lnTo>
                  <a:lnTo>
                    <a:pt x="327596" y="160515"/>
                  </a:lnTo>
                  <a:lnTo>
                    <a:pt x="331711" y="159270"/>
                  </a:lnTo>
                  <a:lnTo>
                    <a:pt x="337870" y="154330"/>
                  </a:lnTo>
                  <a:lnTo>
                    <a:pt x="339953" y="150672"/>
                  </a:lnTo>
                  <a:lnTo>
                    <a:pt x="341033" y="145821"/>
                  </a:lnTo>
                  <a:close/>
                </a:path>
                <a:path w="621030" h="160654">
                  <a:moveTo>
                    <a:pt x="374294" y="158915"/>
                  </a:moveTo>
                  <a:lnTo>
                    <a:pt x="373392" y="150571"/>
                  </a:lnTo>
                  <a:lnTo>
                    <a:pt x="371525" y="151269"/>
                  </a:lnTo>
                  <a:lnTo>
                    <a:pt x="370103" y="151599"/>
                  </a:lnTo>
                  <a:lnTo>
                    <a:pt x="368414" y="151599"/>
                  </a:lnTo>
                  <a:lnTo>
                    <a:pt x="367817" y="151434"/>
                  </a:lnTo>
                  <a:lnTo>
                    <a:pt x="366826" y="150710"/>
                  </a:lnTo>
                  <a:lnTo>
                    <a:pt x="366509" y="150253"/>
                  </a:lnTo>
                  <a:lnTo>
                    <a:pt x="366242" y="149174"/>
                  </a:lnTo>
                  <a:lnTo>
                    <a:pt x="366166" y="147231"/>
                  </a:lnTo>
                  <a:lnTo>
                    <a:pt x="366166" y="127546"/>
                  </a:lnTo>
                  <a:lnTo>
                    <a:pt x="373430" y="127546"/>
                  </a:lnTo>
                  <a:lnTo>
                    <a:pt x="373430" y="118973"/>
                  </a:lnTo>
                  <a:lnTo>
                    <a:pt x="366166" y="118973"/>
                  </a:lnTo>
                  <a:lnTo>
                    <a:pt x="366166" y="104635"/>
                  </a:lnTo>
                  <a:lnTo>
                    <a:pt x="355511" y="110896"/>
                  </a:lnTo>
                  <a:lnTo>
                    <a:pt x="355511" y="118973"/>
                  </a:lnTo>
                  <a:lnTo>
                    <a:pt x="350634" y="118973"/>
                  </a:lnTo>
                  <a:lnTo>
                    <a:pt x="350634" y="127546"/>
                  </a:lnTo>
                  <a:lnTo>
                    <a:pt x="355511" y="127546"/>
                  </a:lnTo>
                  <a:lnTo>
                    <a:pt x="355511" y="149059"/>
                  </a:lnTo>
                  <a:lnTo>
                    <a:pt x="355612" y="151574"/>
                  </a:lnTo>
                  <a:lnTo>
                    <a:pt x="363982" y="160528"/>
                  </a:lnTo>
                  <a:lnTo>
                    <a:pt x="369036" y="160528"/>
                  </a:lnTo>
                  <a:lnTo>
                    <a:pt x="371830" y="159981"/>
                  </a:lnTo>
                  <a:lnTo>
                    <a:pt x="374294" y="158915"/>
                  </a:lnTo>
                  <a:close/>
                </a:path>
                <a:path w="621030" h="160654">
                  <a:moveTo>
                    <a:pt x="421030" y="143484"/>
                  </a:moveTo>
                  <a:lnTo>
                    <a:pt x="419912" y="140817"/>
                  </a:lnTo>
                  <a:lnTo>
                    <a:pt x="415455" y="137020"/>
                  </a:lnTo>
                  <a:lnTo>
                    <a:pt x="411505" y="135420"/>
                  </a:lnTo>
                  <a:lnTo>
                    <a:pt x="400189" y="132829"/>
                  </a:lnTo>
                  <a:lnTo>
                    <a:pt x="396875" y="131813"/>
                  </a:lnTo>
                  <a:lnTo>
                    <a:pt x="395211" y="130556"/>
                  </a:lnTo>
                  <a:lnTo>
                    <a:pt x="394855" y="129908"/>
                  </a:lnTo>
                  <a:lnTo>
                    <a:pt x="394855" y="128257"/>
                  </a:lnTo>
                  <a:lnTo>
                    <a:pt x="395262" y="127520"/>
                  </a:lnTo>
                  <a:lnTo>
                    <a:pt x="397281" y="126174"/>
                  </a:lnTo>
                  <a:lnTo>
                    <a:pt x="399288" y="125780"/>
                  </a:lnTo>
                  <a:lnTo>
                    <a:pt x="404304" y="125780"/>
                  </a:lnTo>
                  <a:lnTo>
                    <a:pt x="406006" y="126199"/>
                  </a:lnTo>
                  <a:lnTo>
                    <a:pt x="408406" y="127889"/>
                  </a:lnTo>
                  <a:lnTo>
                    <a:pt x="409219" y="129095"/>
                  </a:lnTo>
                  <a:lnTo>
                    <a:pt x="409638" y="130670"/>
                  </a:lnTo>
                  <a:lnTo>
                    <a:pt x="419658" y="128803"/>
                  </a:lnTo>
                  <a:lnTo>
                    <a:pt x="418655" y="125260"/>
                  </a:lnTo>
                  <a:lnTo>
                    <a:pt x="416814" y="122580"/>
                  </a:lnTo>
                  <a:lnTo>
                    <a:pt x="411480" y="118960"/>
                  </a:lnTo>
                  <a:lnTo>
                    <a:pt x="407390" y="118059"/>
                  </a:lnTo>
                  <a:lnTo>
                    <a:pt x="396125" y="118059"/>
                  </a:lnTo>
                  <a:lnTo>
                    <a:pt x="391858" y="119253"/>
                  </a:lnTo>
                  <a:lnTo>
                    <a:pt x="386372" y="124053"/>
                  </a:lnTo>
                  <a:lnTo>
                    <a:pt x="384987" y="127012"/>
                  </a:lnTo>
                  <a:lnTo>
                    <a:pt x="384987" y="134429"/>
                  </a:lnTo>
                  <a:lnTo>
                    <a:pt x="386575" y="137477"/>
                  </a:lnTo>
                  <a:lnTo>
                    <a:pt x="392049" y="141249"/>
                  </a:lnTo>
                  <a:lnTo>
                    <a:pt x="397484" y="143002"/>
                  </a:lnTo>
                  <a:lnTo>
                    <a:pt x="407898" y="145338"/>
                  </a:lnTo>
                  <a:lnTo>
                    <a:pt x="409079" y="145808"/>
                  </a:lnTo>
                  <a:lnTo>
                    <a:pt x="410108" y="146862"/>
                  </a:lnTo>
                  <a:lnTo>
                    <a:pt x="410375" y="147535"/>
                  </a:lnTo>
                  <a:lnTo>
                    <a:pt x="410375" y="149555"/>
                  </a:lnTo>
                  <a:lnTo>
                    <a:pt x="409892" y="150507"/>
                  </a:lnTo>
                  <a:lnTo>
                    <a:pt x="407581" y="152234"/>
                  </a:lnTo>
                  <a:lnTo>
                    <a:pt x="405511" y="152755"/>
                  </a:lnTo>
                  <a:lnTo>
                    <a:pt x="400265" y="152755"/>
                  </a:lnTo>
                  <a:lnTo>
                    <a:pt x="398322" y="152209"/>
                  </a:lnTo>
                  <a:lnTo>
                    <a:pt x="395554" y="150037"/>
                  </a:lnTo>
                  <a:lnTo>
                    <a:pt x="394639" y="148450"/>
                  </a:lnTo>
                  <a:lnTo>
                    <a:pt x="394182" y="146354"/>
                  </a:lnTo>
                  <a:lnTo>
                    <a:pt x="383514" y="148005"/>
                  </a:lnTo>
                  <a:lnTo>
                    <a:pt x="384492" y="151853"/>
                  </a:lnTo>
                  <a:lnTo>
                    <a:pt x="386588" y="154901"/>
                  </a:lnTo>
                  <a:lnTo>
                    <a:pt x="392963" y="159397"/>
                  </a:lnTo>
                  <a:lnTo>
                    <a:pt x="397294" y="160515"/>
                  </a:lnTo>
                  <a:lnTo>
                    <a:pt x="408787" y="160515"/>
                  </a:lnTo>
                  <a:lnTo>
                    <a:pt x="413334" y="159169"/>
                  </a:lnTo>
                  <a:lnTo>
                    <a:pt x="419493" y="153822"/>
                  </a:lnTo>
                  <a:lnTo>
                    <a:pt x="421030" y="150622"/>
                  </a:lnTo>
                  <a:lnTo>
                    <a:pt x="421030" y="143484"/>
                  </a:lnTo>
                  <a:close/>
                </a:path>
                <a:path w="621030" h="160654">
                  <a:moveTo>
                    <a:pt x="587121" y="0"/>
                  </a:moveTo>
                  <a:lnTo>
                    <a:pt x="564997" y="0"/>
                  </a:lnTo>
                  <a:lnTo>
                    <a:pt x="564997" y="3251"/>
                  </a:lnTo>
                  <a:lnTo>
                    <a:pt x="574192" y="3251"/>
                  </a:lnTo>
                  <a:lnTo>
                    <a:pt x="574192" y="27292"/>
                  </a:lnTo>
                  <a:lnTo>
                    <a:pt x="577926" y="27292"/>
                  </a:lnTo>
                  <a:lnTo>
                    <a:pt x="577926" y="3251"/>
                  </a:lnTo>
                  <a:lnTo>
                    <a:pt x="587121" y="3251"/>
                  </a:lnTo>
                  <a:lnTo>
                    <a:pt x="587121" y="0"/>
                  </a:lnTo>
                  <a:close/>
                </a:path>
                <a:path w="621030" h="160654">
                  <a:moveTo>
                    <a:pt x="620941" y="0"/>
                  </a:moveTo>
                  <a:lnTo>
                    <a:pt x="615683" y="0"/>
                  </a:lnTo>
                  <a:lnTo>
                    <a:pt x="607885" y="23075"/>
                  </a:lnTo>
                  <a:lnTo>
                    <a:pt x="600036" y="0"/>
                  </a:lnTo>
                  <a:lnTo>
                    <a:pt x="594741" y="0"/>
                  </a:lnTo>
                  <a:lnTo>
                    <a:pt x="594741" y="27292"/>
                  </a:lnTo>
                  <a:lnTo>
                    <a:pt x="598284" y="27292"/>
                  </a:lnTo>
                  <a:lnTo>
                    <a:pt x="598284" y="11188"/>
                  </a:lnTo>
                  <a:lnTo>
                    <a:pt x="598157" y="4267"/>
                  </a:lnTo>
                  <a:lnTo>
                    <a:pt x="606031" y="27292"/>
                  </a:lnTo>
                  <a:lnTo>
                    <a:pt x="609688" y="27292"/>
                  </a:lnTo>
                  <a:lnTo>
                    <a:pt x="617486" y="4267"/>
                  </a:lnTo>
                  <a:lnTo>
                    <a:pt x="617410" y="27292"/>
                  </a:lnTo>
                  <a:lnTo>
                    <a:pt x="620941" y="27292"/>
                  </a:lnTo>
                  <a:lnTo>
                    <a:pt x="62094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5175" y="464248"/>
              <a:ext cx="1077760" cy="117093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1536700" y="4309199"/>
            <a:ext cx="4089398" cy="1047723"/>
          </a:xfrm>
          <a:prstGeom prst="rect">
            <a:avLst/>
          </a:prstGeom>
        </p:spPr>
        <p:txBody>
          <a:bodyPr vert="horz" wrap="square" lIns="0" tIns="123190" rIns="0" bIns="0" rtlCol="0">
            <a:spAutoFit/>
          </a:bodyPr>
          <a:lstStyle/>
          <a:p>
            <a:pPr marL="499109" marR="5080" indent="-487045" algn="ctr">
              <a:lnSpc>
                <a:spcPts val="3600"/>
              </a:lnSpc>
              <a:spcBef>
                <a:spcPts val="970"/>
              </a:spcBef>
            </a:pPr>
            <a:r>
              <a:rPr sz="3750" spc="-335" dirty="0">
                <a:solidFill>
                  <a:srgbClr val="FFFFFF"/>
                </a:solidFill>
                <a:latin typeface="Trebuchet MS"/>
                <a:cs typeface="Trebuchet MS"/>
              </a:rPr>
              <a:t>C</a:t>
            </a:r>
            <a:r>
              <a:rPr lang="en-US" sz="3750" spc="-190" dirty="0">
                <a:solidFill>
                  <a:srgbClr val="FFFFFF"/>
                </a:solidFill>
                <a:latin typeface="Trebuchet MS"/>
                <a:cs typeface="Trebuchet MS"/>
              </a:rPr>
              <a:t>CWC Series Cased Hot  Water </a:t>
            </a:r>
            <a:r>
              <a:rPr sz="3750" spc="-295" dirty="0">
                <a:solidFill>
                  <a:srgbClr val="FFFFFF"/>
                </a:solidFill>
                <a:latin typeface="Trebuchet MS"/>
                <a:cs typeface="Trebuchet MS"/>
              </a:rPr>
              <a:t>Coil</a:t>
            </a:r>
            <a:endParaRPr sz="3750" dirty="0">
              <a:latin typeface="Trebuchet MS"/>
              <a:cs typeface="Trebuchet M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76038" y="9615290"/>
            <a:ext cx="1138555" cy="22352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300" b="1" spc="-80" dirty="0">
                <a:solidFill>
                  <a:srgbClr val="FFFFFF"/>
                </a:solidFill>
                <a:latin typeface="Arial Narrow"/>
                <a:cs typeface="Arial Narrow"/>
              </a:rPr>
              <a:t>Mortex</a:t>
            </a:r>
            <a:r>
              <a:rPr sz="1300" b="1" spc="-4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300" b="1" spc="-120" dirty="0">
                <a:solidFill>
                  <a:srgbClr val="FFFFFF"/>
                </a:solidFill>
                <a:latin typeface="Arial Narrow"/>
                <a:cs typeface="Arial Narrow"/>
              </a:rPr>
              <a:t>Products</a:t>
            </a:r>
            <a:r>
              <a:rPr sz="1300" b="1" spc="-4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300" b="1" spc="-50" dirty="0">
                <a:solidFill>
                  <a:srgbClr val="FFFFFF"/>
                </a:solidFill>
                <a:latin typeface="Arial Narrow"/>
                <a:cs typeface="Arial Narrow"/>
              </a:rPr>
              <a:t>Inc.</a:t>
            </a:r>
            <a:endParaRPr sz="1300">
              <a:latin typeface="Arial Narrow"/>
              <a:cs typeface="Arial Narrow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171726" y="9615290"/>
            <a:ext cx="1029335" cy="22352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300" b="1" spc="-65" dirty="0">
                <a:solidFill>
                  <a:srgbClr val="FFFFFF"/>
                </a:solidFill>
                <a:latin typeface="Arial Narrow"/>
                <a:cs typeface="Arial Narrow"/>
              </a:rPr>
              <a:t>501</a:t>
            </a:r>
            <a:r>
              <a:rPr sz="1300" b="1" spc="-8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300" b="1" spc="-95" dirty="0">
                <a:solidFill>
                  <a:srgbClr val="FFFFFF"/>
                </a:solidFill>
                <a:latin typeface="Arial Narrow"/>
                <a:cs typeface="Arial Narrow"/>
              </a:rPr>
              <a:t>Terminal</a:t>
            </a:r>
            <a:r>
              <a:rPr sz="1300" b="1" spc="-4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300" b="1" spc="-114" dirty="0">
                <a:solidFill>
                  <a:srgbClr val="FFFFFF"/>
                </a:solidFill>
                <a:latin typeface="Arial Narrow"/>
                <a:cs typeface="Arial Narrow"/>
              </a:rPr>
              <a:t>Road</a:t>
            </a:r>
            <a:endParaRPr sz="1300">
              <a:latin typeface="Arial Narrow"/>
              <a:cs typeface="Arial Narrow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358119" y="9615290"/>
            <a:ext cx="1325245" cy="22352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300" b="1" spc="-90" dirty="0">
                <a:solidFill>
                  <a:srgbClr val="FFFFFF"/>
                </a:solidFill>
                <a:latin typeface="Arial Narrow"/>
                <a:cs typeface="Arial Narrow"/>
              </a:rPr>
              <a:t>Fort</a:t>
            </a:r>
            <a:r>
              <a:rPr sz="1300" b="1" spc="-8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300" b="1" spc="-80" dirty="0">
                <a:solidFill>
                  <a:srgbClr val="FFFFFF"/>
                </a:solidFill>
                <a:latin typeface="Arial Narrow"/>
                <a:cs typeface="Arial Narrow"/>
              </a:rPr>
              <a:t>Worth,</a:t>
            </a:r>
            <a:r>
              <a:rPr sz="1300" b="1" spc="-8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300" b="1" spc="-145" dirty="0">
                <a:solidFill>
                  <a:srgbClr val="FFFFFF"/>
                </a:solidFill>
                <a:latin typeface="Arial Narrow"/>
                <a:cs typeface="Arial Narrow"/>
              </a:rPr>
              <a:t>Texas</a:t>
            </a:r>
            <a:r>
              <a:rPr sz="1300" b="1" spc="-5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1300" b="1" spc="-45" dirty="0">
                <a:solidFill>
                  <a:srgbClr val="FFFFFF"/>
                </a:solidFill>
                <a:latin typeface="Arial Narrow"/>
                <a:cs typeface="Arial Narrow"/>
              </a:rPr>
              <a:t>76106</a:t>
            </a:r>
            <a:endParaRPr sz="1300">
              <a:latin typeface="Arial Narrow"/>
              <a:cs typeface="Arial Narrow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pc="-55" dirty="0">
                <a:solidFill>
                  <a:srgbClr val="FFFFFF"/>
                </a:solidFill>
              </a:rPr>
              <a:t>800.444.6354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5767869" y="9615290"/>
            <a:ext cx="951230" cy="223520"/>
          </a:xfrm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300" b="1" spc="-75" dirty="0">
                <a:solidFill>
                  <a:srgbClr val="FFFFFF"/>
                </a:solidFill>
                <a:latin typeface="Arial Narrow"/>
                <a:cs typeface="Arial Narrow"/>
                <a:hlinkClick r:id="rId8"/>
              </a:rPr>
              <a:t>www.mortx.com</a:t>
            </a:r>
            <a:endParaRPr sz="1300">
              <a:latin typeface="Arial Narrow"/>
              <a:cs typeface="Arial Narrow"/>
            </a:endParaRPr>
          </a:p>
        </p:txBody>
      </p:sp>
      <p:pic>
        <p:nvPicPr>
          <p:cNvPr id="8" name="object 67">
            <a:extLst>
              <a:ext uri="{FF2B5EF4-FFF2-40B4-BE49-F238E27FC236}">
                <a16:creationId xmlns:a16="http://schemas.microsoft.com/office/drawing/2014/main" id="{84364E72-5D47-F676-CE48-63EE548E9FB4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46452" y="922446"/>
            <a:ext cx="2934947" cy="2354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432414A-A5F4-C288-FB41-4329414C18C8}"/>
              </a:ext>
            </a:extLst>
          </p:cNvPr>
          <p:cNvSpPr txBox="1"/>
          <p:nvPr/>
        </p:nvSpPr>
        <p:spPr>
          <a:xfrm>
            <a:off x="2014593" y="5437473"/>
            <a:ext cx="34804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 SPECIFICATIONS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15BDB84-6A3D-4AB1-8B3E-2BFBFAC7C0E4}"/>
              </a:ext>
            </a:extLst>
          </p:cNvPr>
          <p:cNvSpPr txBox="1"/>
          <p:nvPr/>
        </p:nvSpPr>
        <p:spPr>
          <a:xfrm>
            <a:off x="646452" y="5996633"/>
            <a:ext cx="64794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Hot Water Booster Coils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Vertical or Horizontal Installation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Factory leak tested at 500 psi. Sealed and pressurized with Nitrogen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Coils available for most OEM Multiple Position Air Handlers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20 Gauged Embossed Galvanized Cabinet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Fully Insulated Cabinet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Removable Split Front Panels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3081" y="140681"/>
            <a:ext cx="7194550" cy="652145"/>
            <a:chOff x="293081" y="140681"/>
            <a:chExt cx="7194550" cy="6521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8945" y="146544"/>
              <a:ext cx="7182497" cy="58023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98942" y="146542"/>
              <a:ext cx="7183120" cy="580390"/>
            </a:xfrm>
            <a:custGeom>
              <a:avLst/>
              <a:gdLst/>
              <a:ahLst/>
              <a:cxnLst/>
              <a:rect l="l" t="t" r="r" b="b"/>
              <a:pathLst>
                <a:path w="7183120" h="580390">
                  <a:moveTo>
                    <a:pt x="0" y="580237"/>
                  </a:moveTo>
                  <a:lnTo>
                    <a:pt x="7182497" y="580237"/>
                  </a:lnTo>
                  <a:lnTo>
                    <a:pt x="7182497" y="0"/>
                  </a:lnTo>
                  <a:lnTo>
                    <a:pt x="0" y="0"/>
                  </a:lnTo>
                  <a:lnTo>
                    <a:pt x="0" y="580237"/>
                  </a:lnTo>
                  <a:close/>
                </a:path>
              </a:pathLst>
            </a:custGeom>
            <a:ln w="11722">
              <a:solidFill>
                <a:srgbClr val="161A4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98942" y="146542"/>
              <a:ext cx="7183120" cy="580390"/>
            </a:xfrm>
            <a:custGeom>
              <a:avLst/>
              <a:gdLst/>
              <a:ahLst/>
              <a:cxnLst/>
              <a:rect l="l" t="t" r="r" b="b"/>
              <a:pathLst>
                <a:path w="7183120" h="580390">
                  <a:moveTo>
                    <a:pt x="0" y="580237"/>
                  </a:moveTo>
                  <a:lnTo>
                    <a:pt x="7182497" y="580237"/>
                  </a:lnTo>
                  <a:lnTo>
                    <a:pt x="7182497" y="0"/>
                  </a:lnTo>
                  <a:lnTo>
                    <a:pt x="0" y="0"/>
                  </a:lnTo>
                  <a:lnTo>
                    <a:pt x="0" y="580237"/>
                  </a:lnTo>
                  <a:close/>
                </a:path>
              </a:pathLst>
            </a:custGeom>
            <a:ln w="1172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07384" y="726729"/>
              <a:ext cx="6965950" cy="66040"/>
            </a:xfrm>
            <a:custGeom>
              <a:avLst/>
              <a:gdLst/>
              <a:ahLst/>
              <a:cxnLst/>
              <a:rect l="l" t="t" r="r" b="b"/>
              <a:pathLst>
                <a:path w="6965950" h="66040">
                  <a:moveTo>
                    <a:pt x="6953872" y="0"/>
                  </a:moveTo>
                  <a:lnTo>
                    <a:pt x="0" y="0"/>
                  </a:lnTo>
                  <a:lnTo>
                    <a:pt x="11734" y="65557"/>
                  </a:lnTo>
                  <a:lnTo>
                    <a:pt x="163255" y="61937"/>
                  </a:lnTo>
                  <a:lnTo>
                    <a:pt x="870794" y="47200"/>
                  </a:lnTo>
                  <a:lnTo>
                    <a:pt x="1629685" y="35341"/>
                  </a:lnTo>
                  <a:lnTo>
                    <a:pt x="2389420" y="27540"/>
                  </a:lnTo>
                  <a:lnTo>
                    <a:pt x="3149999" y="23791"/>
                  </a:lnTo>
                  <a:lnTo>
                    <a:pt x="3911424" y="24086"/>
                  </a:lnTo>
                  <a:lnTo>
                    <a:pt x="4673695" y="28418"/>
                  </a:lnTo>
                  <a:lnTo>
                    <a:pt x="5436816" y="36779"/>
                  </a:lnTo>
                  <a:lnTo>
                    <a:pt x="6200786" y="49161"/>
                  </a:lnTo>
                  <a:lnTo>
                    <a:pt x="6965607" y="65557"/>
                  </a:lnTo>
                  <a:lnTo>
                    <a:pt x="6953872" y="0"/>
                  </a:lnTo>
                  <a:close/>
                </a:path>
              </a:pathLst>
            </a:custGeom>
            <a:solidFill>
              <a:srgbClr val="B4B4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98942" y="146542"/>
              <a:ext cx="7183120" cy="580390"/>
            </a:xfrm>
            <a:custGeom>
              <a:avLst/>
              <a:gdLst/>
              <a:ahLst/>
              <a:cxnLst/>
              <a:rect l="l" t="t" r="r" b="b"/>
              <a:pathLst>
                <a:path w="7183120" h="580390">
                  <a:moveTo>
                    <a:pt x="0" y="580237"/>
                  </a:moveTo>
                  <a:lnTo>
                    <a:pt x="7182497" y="580237"/>
                  </a:lnTo>
                  <a:lnTo>
                    <a:pt x="7182497" y="0"/>
                  </a:lnTo>
                  <a:lnTo>
                    <a:pt x="0" y="0"/>
                  </a:lnTo>
                  <a:lnTo>
                    <a:pt x="0" y="580237"/>
                  </a:lnTo>
                  <a:close/>
                </a:path>
              </a:pathLst>
            </a:custGeom>
            <a:ln w="1172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3087319" y="172123"/>
            <a:ext cx="1606550" cy="525780"/>
            <a:chOff x="3087319" y="172123"/>
            <a:chExt cx="1606550" cy="525780"/>
          </a:xfrm>
        </p:grpSpPr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96628" y="172123"/>
              <a:ext cx="1496631" cy="328663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7334" y="612901"/>
              <a:ext cx="638776" cy="84978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747909" y="612901"/>
              <a:ext cx="137160" cy="83820"/>
            </a:xfrm>
            <a:custGeom>
              <a:avLst/>
              <a:gdLst/>
              <a:ahLst/>
              <a:cxnLst/>
              <a:rect l="l" t="t" r="r" b="b"/>
              <a:pathLst>
                <a:path w="137160" h="83820">
                  <a:moveTo>
                    <a:pt x="15836" y="0"/>
                  </a:moveTo>
                  <a:lnTo>
                    <a:pt x="0" y="0"/>
                  </a:lnTo>
                  <a:lnTo>
                    <a:pt x="0" y="83591"/>
                  </a:lnTo>
                  <a:lnTo>
                    <a:pt x="15836" y="83591"/>
                  </a:lnTo>
                  <a:lnTo>
                    <a:pt x="15836" y="0"/>
                  </a:lnTo>
                  <a:close/>
                </a:path>
                <a:path w="137160" h="83820">
                  <a:moveTo>
                    <a:pt x="137160" y="19088"/>
                  </a:moveTo>
                  <a:lnTo>
                    <a:pt x="135877" y="14732"/>
                  </a:lnTo>
                  <a:lnTo>
                    <a:pt x="135763" y="14351"/>
                  </a:lnTo>
                  <a:lnTo>
                    <a:pt x="135699" y="14160"/>
                  </a:lnTo>
                  <a:lnTo>
                    <a:pt x="135559" y="13652"/>
                  </a:lnTo>
                  <a:lnTo>
                    <a:pt x="129171" y="5245"/>
                  </a:lnTo>
                  <a:lnTo>
                    <a:pt x="125209" y="2527"/>
                  </a:lnTo>
                  <a:lnTo>
                    <a:pt x="119964" y="1130"/>
                  </a:lnTo>
                  <a:lnTo>
                    <a:pt x="119964" y="22910"/>
                  </a:lnTo>
                  <a:lnTo>
                    <a:pt x="119964" y="28435"/>
                  </a:lnTo>
                  <a:lnTo>
                    <a:pt x="106260" y="37884"/>
                  </a:lnTo>
                  <a:lnTo>
                    <a:pt x="90551" y="37884"/>
                  </a:lnTo>
                  <a:lnTo>
                    <a:pt x="90551" y="14160"/>
                  </a:lnTo>
                  <a:lnTo>
                    <a:pt x="104622" y="14160"/>
                  </a:lnTo>
                  <a:lnTo>
                    <a:pt x="108623" y="14351"/>
                  </a:lnTo>
                  <a:lnTo>
                    <a:pt x="110617" y="14732"/>
                  </a:lnTo>
                  <a:lnTo>
                    <a:pt x="113322" y="15214"/>
                  </a:lnTo>
                  <a:lnTo>
                    <a:pt x="115557" y="16459"/>
                  </a:lnTo>
                  <a:lnTo>
                    <a:pt x="119087" y="20408"/>
                  </a:lnTo>
                  <a:lnTo>
                    <a:pt x="119964" y="22910"/>
                  </a:lnTo>
                  <a:lnTo>
                    <a:pt x="119964" y="1130"/>
                  </a:lnTo>
                  <a:lnTo>
                    <a:pt x="117398" y="431"/>
                  </a:lnTo>
                  <a:lnTo>
                    <a:pt x="110782" y="12"/>
                  </a:lnTo>
                  <a:lnTo>
                    <a:pt x="73863" y="12"/>
                  </a:lnTo>
                  <a:lnTo>
                    <a:pt x="73863" y="83604"/>
                  </a:lnTo>
                  <a:lnTo>
                    <a:pt x="90551" y="83604"/>
                  </a:lnTo>
                  <a:lnTo>
                    <a:pt x="90551" y="52082"/>
                  </a:lnTo>
                  <a:lnTo>
                    <a:pt x="108978" y="52082"/>
                  </a:lnTo>
                  <a:lnTo>
                    <a:pt x="134810" y="37884"/>
                  </a:lnTo>
                  <a:lnTo>
                    <a:pt x="136232" y="35179"/>
                  </a:lnTo>
                  <a:lnTo>
                    <a:pt x="137160" y="30861"/>
                  </a:lnTo>
                  <a:lnTo>
                    <a:pt x="137160" y="1908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07605" y="612910"/>
              <a:ext cx="190265" cy="8496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122764" y="635946"/>
              <a:ext cx="54610" cy="62230"/>
            </a:xfrm>
            <a:custGeom>
              <a:avLst/>
              <a:gdLst/>
              <a:ahLst/>
              <a:cxnLst/>
              <a:rect l="l" t="t" r="r" b="b"/>
              <a:pathLst>
                <a:path w="54610" h="62229">
                  <a:moveTo>
                    <a:pt x="54444" y="0"/>
                  </a:moveTo>
                  <a:lnTo>
                    <a:pt x="38595" y="0"/>
                  </a:lnTo>
                  <a:lnTo>
                    <a:pt x="38595" y="34201"/>
                  </a:lnTo>
                  <a:lnTo>
                    <a:pt x="38214" y="39662"/>
                  </a:lnTo>
                  <a:lnTo>
                    <a:pt x="36639" y="44107"/>
                  </a:lnTo>
                  <a:lnTo>
                    <a:pt x="35166" y="45961"/>
                  </a:lnTo>
                  <a:lnTo>
                    <a:pt x="30886" y="48958"/>
                  </a:lnTo>
                  <a:lnTo>
                    <a:pt x="28460" y="49720"/>
                  </a:lnTo>
                  <a:lnTo>
                    <a:pt x="23380" y="49720"/>
                  </a:lnTo>
                  <a:lnTo>
                    <a:pt x="15836" y="36334"/>
                  </a:lnTo>
                  <a:lnTo>
                    <a:pt x="15836" y="0"/>
                  </a:lnTo>
                  <a:lnTo>
                    <a:pt x="0" y="0"/>
                  </a:lnTo>
                  <a:lnTo>
                    <a:pt x="0" y="44018"/>
                  </a:lnTo>
                  <a:lnTo>
                    <a:pt x="711" y="48475"/>
                  </a:lnTo>
                  <a:lnTo>
                    <a:pt x="3556" y="54952"/>
                  </a:lnTo>
                  <a:lnTo>
                    <a:pt x="5880" y="57454"/>
                  </a:lnTo>
                  <a:lnTo>
                    <a:pt x="12268" y="61036"/>
                  </a:lnTo>
                  <a:lnTo>
                    <a:pt x="15875" y="61925"/>
                  </a:lnTo>
                  <a:lnTo>
                    <a:pt x="23837" y="61925"/>
                  </a:lnTo>
                  <a:lnTo>
                    <a:pt x="27584" y="60985"/>
                  </a:lnTo>
                  <a:lnTo>
                    <a:pt x="34683" y="57264"/>
                  </a:lnTo>
                  <a:lnTo>
                    <a:pt x="37566" y="54724"/>
                  </a:lnTo>
                  <a:lnTo>
                    <a:pt x="39738" y="51485"/>
                  </a:lnTo>
                  <a:lnTo>
                    <a:pt x="39738" y="60553"/>
                  </a:lnTo>
                  <a:lnTo>
                    <a:pt x="54444" y="60553"/>
                  </a:lnTo>
                  <a:lnTo>
                    <a:pt x="544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99741" y="614570"/>
              <a:ext cx="175718" cy="83309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590046" y="458621"/>
              <a:ext cx="83820" cy="41275"/>
            </a:xfrm>
            <a:custGeom>
              <a:avLst/>
              <a:gdLst/>
              <a:ahLst/>
              <a:cxnLst/>
              <a:rect l="l" t="t" r="r" b="b"/>
              <a:pathLst>
                <a:path w="83820" h="41275">
                  <a:moveTo>
                    <a:pt x="32969" y="0"/>
                  </a:moveTo>
                  <a:lnTo>
                    <a:pt x="0" y="0"/>
                  </a:lnTo>
                  <a:lnTo>
                    <a:pt x="0" y="4838"/>
                  </a:lnTo>
                  <a:lnTo>
                    <a:pt x="13690" y="4838"/>
                  </a:lnTo>
                  <a:lnTo>
                    <a:pt x="13690" y="40678"/>
                  </a:lnTo>
                  <a:lnTo>
                    <a:pt x="19265" y="40678"/>
                  </a:lnTo>
                  <a:lnTo>
                    <a:pt x="19265" y="4838"/>
                  </a:lnTo>
                  <a:lnTo>
                    <a:pt x="32969" y="4838"/>
                  </a:lnTo>
                  <a:lnTo>
                    <a:pt x="32969" y="0"/>
                  </a:lnTo>
                  <a:close/>
                </a:path>
                <a:path w="83820" h="41275">
                  <a:moveTo>
                    <a:pt x="83362" y="0"/>
                  </a:moveTo>
                  <a:lnTo>
                    <a:pt x="75539" y="0"/>
                  </a:lnTo>
                  <a:lnTo>
                    <a:pt x="63906" y="34391"/>
                  </a:lnTo>
                  <a:lnTo>
                    <a:pt x="52222" y="0"/>
                  </a:lnTo>
                  <a:lnTo>
                    <a:pt x="44323" y="0"/>
                  </a:lnTo>
                  <a:lnTo>
                    <a:pt x="44323" y="40678"/>
                  </a:lnTo>
                  <a:lnTo>
                    <a:pt x="49606" y="40678"/>
                  </a:lnTo>
                  <a:lnTo>
                    <a:pt x="49606" y="16675"/>
                  </a:lnTo>
                  <a:lnTo>
                    <a:pt x="49428" y="6362"/>
                  </a:lnTo>
                  <a:lnTo>
                    <a:pt x="61137" y="40678"/>
                  </a:lnTo>
                  <a:lnTo>
                    <a:pt x="66611" y="40678"/>
                  </a:lnTo>
                  <a:lnTo>
                    <a:pt x="78219" y="6362"/>
                  </a:lnTo>
                  <a:lnTo>
                    <a:pt x="78105" y="40678"/>
                  </a:lnTo>
                  <a:lnTo>
                    <a:pt x="83362" y="40678"/>
                  </a:lnTo>
                  <a:lnTo>
                    <a:pt x="8336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87319" y="523354"/>
              <a:ext cx="1606372" cy="174510"/>
            </a:xfrm>
            <a:prstGeom prst="rect">
              <a:avLst/>
            </a:prstGeom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FD279F72-19DB-6FE8-0AA2-AAEBB4E6CEB0}"/>
              </a:ext>
            </a:extLst>
          </p:cNvPr>
          <p:cNvSpPr txBox="1"/>
          <p:nvPr/>
        </p:nvSpPr>
        <p:spPr>
          <a:xfrm>
            <a:off x="280324" y="1201507"/>
            <a:ext cx="363288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Trebuchet MS" panose="020B0603020202020204" pitchFamily="34" charset="0"/>
              </a:rPr>
              <a:t>Features of CCWC Series Coil</a:t>
            </a:r>
          </a:p>
          <a:p>
            <a:pPr algn="ctr"/>
            <a:endParaRPr lang="en-US" sz="800" b="1" dirty="0">
              <a:latin typeface="Trebuchet MS" panose="020B0603020202020204" pitchFamily="34" charset="0"/>
            </a:endParaRPr>
          </a:p>
          <a:p>
            <a:r>
              <a:rPr lang="en-US" sz="1100" dirty="0">
                <a:latin typeface="Trebuchet MS" panose="020B0603020202020204" pitchFamily="34" charset="0"/>
              </a:rPr>
              <a:t> </a:t>
            </a:r>
            <a:r>
              <a:rPr lang="en-US" sz="1200" b="1" dirty="0">
                <a:latin typeface="Trebuchet MS" panose="020B0603020202020204" pitchFamily="34" charset="0"/>
              </a:rPr>
              <a:t>Water Piping </a:t>
            </a:r>
            <a:endParaRPr lang="en-US" sz="1200" dirty="0">
              <a:latin typeface="Trebuchet MS" panose="020B0603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Trebuchet MS" panose="020B0603020202020204" pitchFamily="34" charset="0"/>
              </a:rPr>
              <a:t>Can be used for hot water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Trebuchet MS" panose="020B0603020202020204" pitchFamily="34" charset="0"/>
              </a:rPr>
              <a:t>Air bleed vents are recommended and field installed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Trebuchet MS" panose="020B0603020202020204" pitchFamily="34" charset="0"/>
              </a:rPr>
              <a:t>Insulate the supply and return hot water lines the entire length of run between the boiler or hot water heater and hydronic coil.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Trebuchet MS" panose="020B0603020202020204" pitchFamily="34" charset="0"/>
              </a:rPr>
              <a:t>A nominal wall thickness of 1⁄2 inch flexible foam rubber closed-cell pipe insulation, suitable for 220°F is recommended.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1DCE77-627C-4F82-6A40-F1C82B0A4D0C}"/>
              </a:ext>
            </a:extLst>
          </p:cNvPr>
          <p:cNvSpPr txBox="1"/>
          <p:nvPr/>
        </p:nvSpPr>
        <p:spPr>
          <a:xfrm>
            <a:off x="1697543" y="703564"/>
            <a:ext cx="4648200" cy="5092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99109" marR="5080" indent="-487045">
              <a:lnSpc>
                <a:spcPts val="3600"/>
              </a:lnSpc>
              <a:spcBef>
                <a:spcPts val="970"/>
              </a:spcBef>
            </a:pPr>
            <a:r>
              <a:rPr lang="en-US" sz="2400" spc="-335" dirty="0">
                <a:solidFill>
                  <a:schemeClr val="tx1"/>
                </a:solidFill>
                <a:latin typeface="Trebuchet MS"/>
                <a:cs typeface="Trebuchet MS"/>
              </a:rPr>
              <a:t>C</a:t>
            </a:r>
            <a:r>
              <a:rPr lang="en-US" sz="2400" spc="-190" dirty="0">
                <a:solidFill>
                  <a:schemeClr val="tx1"/>
                </a:solidFill>
                <a:latin typeface="Trebuchet MS"/>
                <a:cs typeface="Trebuchet MS"/>
              </a:rPr>
              <a:t>CWC Series Cased Hot Water </a:t>
            </a:r>
            <a:r>
              <a:rPr lang="en-US" sz="2400" spc="-295" dirty="0">
                <a:solidFill>
                  <a:schemeClr val="tx1"/>
                </a:solidFill>
                <a:latin typeface="Trebuchet MS"/>
                <a:cs typeface="Trebuchet MS"/>
              </a:rPr>
              <a:t>Coil</a:t>
            </a:r>
            <a:endParaRPr lang="en-US" sz="2400" dirty="0">
              <a:solidFill>
                <a:schemeClr val="tx1"/>
              </a:solidFill>
              <a:latin typeface="Trebuchet MS"/>
              <a:cs typeface="Trebuchet MS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F91D8E2-65BC-2EE4-5F77-4F5C238079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3819" y="3975501"/>
            <a:ext cx="7182500" cy="126636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B3C5A6F-0887-CB2C-A60F-3E809FD5F533}"/>
              </a:ext>
            </a:extLst>
          </p:cNvPr>
          <p:cNvSpPr txBox="1"/>
          <p:nvPr/>
        </p:nvSpPr>
        <p:spPr>
          <a:xfrm>
            <a:off x="3907605" y="1258100"/>
            <a:ext cx="3444608" cy="10156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Trebuchet MS" panose="020B0603020202020204" pitchFamily="34" charset="0"/>
              </a:rPr>
              <a:t>Massachusetts requires an electronically controlled pump timer that activates the pump every 6 hours for 60 seconds and limits the distance between the water heater and the air handler to 50 feet max.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A6972A7-DAD4-5D88-FDEC-C4CE790A3FF2}"/>
              </a:ext>
            </a:extLst>
          </p:cNvPr>
          <p:cNvSpPr txBox="1"/>
          <p:nvPr/>
        </p:nvSpPr>
        <p:spPr>
          <a:xfrm>
            <a:off x="3907605" y="2318296"/>
            <a:ext cx="341971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Trebuchet MS" panose="020B0603020202020204" pitchFamily="34" charset="0"/>
              </a:rPr>
              <a:t>Residential Water Heater </a:t>
            </a:r>
            <a:endParaRPr lang="en-US" sz="1200" dirty="0">
              <a:latin typeface="Trebuchet MS" panose="020B0603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Trebuchet MS" panose="020B0603020202020204" pitchFamily="34" charset="0"/>
              </a:rPr>
              <a:t>A residential water heater is used for space heating.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Trebuchet MS" panose="020B0603020202020204" pitchFamily="34" charset="0"/>
              </a:rPr>
              <a:t>The water heater should be the quick recovery type.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Trebuchet MS" panose="020B0603020202020204" pitchFamily="34" charset="0"/>
              </a:rPr>
              <a:t>The coil and water heater must be located indoors, not subject to freezing temperatures</a:t>
            </a:r>
            <a:r>
              <a:rPr lang="en-US" sz="1800" dirty="0">
                <a:latin typeface="Trebuchet MS" panose="020B0603020202020204" pitchFamily="34" charset="0"/>
              </a:rPr>
              <a:t>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CF7DE26-7E83-4C92-ED59-0732A9A7373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9730" y="5303902"/>
            <a:ext cx="6906589" cy="45823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>
            <a:extLst>
              <a:ext uri="{FF2B5EF4-FFF2-40B4-BE49-F238E27FC236}">
                <a16:creationId xmlns:a16="http://schemas.microsoft.com/office/drawing/2014/main" id="{51AC4E4E-FAEA-8DCB-0D0A-563600DB8D15}"/>
              </a:ext>
            </a:extLst>
          </p:cNvPr>
          <p:cNvGrpSpPr/>
          <p:nvPr/>
        </p:nvGrpSpPr>
        <p:grpSpPr>
          <a:xfrm>
            <a:off x="288925" y="228600"/>
            <a:ext cx="7194550" cy="652145"/>
            <a:chOff x="293081" y="140681"/>
            <a:chExt cx="7194550" cy="652145"/>
          </a:xfrm>
        </p:grpSpPr>
        <p:pic>
          <p:nvPicPr>
            <p:cNvPr id="3" name="object 3">
              <a:extLst>
                <a:ext uri="{FF2B5EF4-FFF2-40B4-BE49-F238E27FC236}">
                  <a16:creationId xmlns:a16="http://schemas.microsoft.com/office/drawing/2014/main" id="{28C122A6-F236-0440-DCE6-FA98CB779CCD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8945" y="146544"/>
              <a:ext cx="7182497" cy="580237"/>
            </a:xfrm>
            <a:prstGeom prst="rect">
              <a:avLst/>
            </a:prstGeom>
          </p:spPr>
        </p:pic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91F64D26-246D-2FC6-D449-F6247A21868B}"/>
                </a:ext>
              </a:extLst>
            </p:cNvPr>
            <p:cNvSpPr/>
            <p:nvPr/>
          </p:nvSpPr>
          <p:spPr>
            <a:xfrm>
              <a:off x="298942" y="146542"/>
              <a:ext cx="7183120" cy="580390"/>
            </a:xfrm>
            <a:custGeom>
              <a:avLst/>
              <a:gdLst/>
              <a:ahLst/>
              <a:cxnLst/>
              <a:rect l="l" t="t" r="r" b="b"/>
              <a:pathLst>
                <a:path w="7183120" h="580390">
                  <a:moveTo>
                    <a:pt x="0" y="580237"/>
                  </a:moveTo>
                  <a:lnTo>
                    <a:pt x="7182497" y="580237"/>
                  </a:lnTo>
                  <a:lnTo>
                    <a:pt x="7182497" y="0"/>
                  </a:lnTo>
                  <a:lnTo>
                    <a:pt x="0" y="0"/>
                  </a:lnTo>
                  <a:lnTo>
                    <a:pt x="0" y="580237"/>
                  </a:lnTo>
                  <a:close/>
                </a:path>
              </a:pathLst>
            </a:custGeom>
            <a:ln w="11722">
              <a:solidFill>
                <a:srgbClr val="161A4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>
              <a:extLst>
                <a:ext uri="{FF2B5EF4-FFF2-40B4-BE49-F238E27FC236}">
                  <a16:creationId xmlns:a16="http://schemas.microsoft.com/office/drawing/2014/main" id="{37C55A7C-1397-C1C7-3BA9-99F2BB99D3AE}"/>
                </a:ext>
              </a:extLst>
            </p:cNvPr>
            <p:cNvSpPr/>
            <p:nvPr/>
          </p:nvSpPr>
          <p:spPr>
            <a:xfrm>
              <a:off x="298942" y="146542"/>
              <a:ext cx="7183120" cy="580390"/>
            </a:xfrm>
            <a:custGeom>
              <a:avLst/>
              <a:gdLst/>
              <a:ahLst/>
              <a:cxnLst/>
              <a:rect l="l" t="t" r="r" b="b"/>
              <a:pathLst>
                <a:path w="7183120" h="580390">
                  <a:moveTo>
                    <a:pt x="0" y="580237"/>
                  </a:moveTo>
                  <a:lnTo>
                    <a:pt x="7182497" y="580237"/>
                  </a:lnTo>
                  <a:lnTo>
                    <a:pt x="7182497" y="0"/>
                  </a:lnTo>
                  <a:lnTo>
                    <a:pt x="0" y="0"/>
                  </a:lnTo>
                  <a:lnTo>
                    <a:pt x="0" y="580237"/>
                  </a:lnTo>
                  <a:close/>
                </a:path>
              </a:pathLst>
            </a:custGeom>
            <a:ln w="1172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>
              <a:extLst>
                <a:ext uri="{FF2B5EF4-FFF2-40B4-BE49-F238E27FC236}">
                  <a16:creationId xmlns:a16="http://schemas.microsoft.com/office/drawing/2014/main" id="{BB118CA6-1BEA-4BC8-235F-ED56F8A138E4}"/>
                </a:ext>
              </a:extLst>
            </p:cNvPr>
            <p:cNvSpPr/>
            <p:nvPr/>
          </p:nvSpPr>
          <p:spPr>
            <a:xfrm>
              <a:off x="407384" y="726729"/>
              <a:ext cx="6965950" cy="66040"/>
            </a:xfrm>
            <a:custGeom>
              <a:avLst/>
              <a:gdLst/>
              <a:ahLst/>
              <a:cxnLst/>
              <a:rect l="l" t="t" r="r" b="b"/>
              <a:pathLst>
                <a:path w="6965950" h="66040">
                  <a:moveTo>
                    <a:pt x="6953872" y="0"/>
                  </a:moveTo>
                  <a:lnTo>
                    <a:pt x="0" y="0"/>
                  </a:lnTo>
                  <a:lnTo>
                    <a:pt x="11734" y="65557"/>
                  </a:lnTo>
                  <a:lnTo>
                    <a:pt x="163255" y="61937"/>
                  </a:lnTo>
                  <a:lnTo>
                    <a:pt x="870794" y="47200"/>
                  </a:lnTo>
                  <a:lnTo>
                    <a:pt x="1629685" y="35341"/>
                  </a:lnTo>
                  <a:lnTo>
                    <a:pt x="2389420" y="27540"/>
                  </a:lnTo>
                  <a:lnTo>
                    <a:pt x="3149999" y="23791"/>
                  </a:lnTo>
                  <a:lnTo>
                    <a:pt x="3911424" y="24086"/>
                  </a:lnTo>
                  <a:lnTo>
                    <a:pt x="4673695" y="28418"/>
                  </a:lnTo>
                  <a:lnTo>
                    <a:pt x="5436816" y="36779"/>
                  </a:lnTo>
                  <a:lnTo>
                    <a:pt x="6200786" y="49161"/>
                  </a:lnTo>
                  <a:lnTo>
                    <a:pt x="6965607" y="65557"/>
                  </a:lnTo>
                  <a:lnTo>
                    <a:pt x="6953872" y="0"/>
                  </a:lnTo>
                  <a:close/>
                </a:path>
              </a:pathLst>
            </a:custGeom>
            <a:solidFill>
              <a:srgbClr val="B4B4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7AD061F6-F5C3-6E0A-8238-4FFD2E469908}"/>
                </a:ext>
              </a:extLst>
            </p:cNvPr>
            <p:cNvSpPr/>
            <p:nvPr/>
          </p:nvSpPr>
          <p:spPr>
            <a:xfrm>
              <a:off x="298942" y="146542"/>
              <a:ext cx="7183120" cy="580390"/>
            </a:xfrm>
            <a:custGeom>
              <a:avLst/>
              <a:gdLst/>
              <a:ahLst/>
              <a:cxnLst/>
              <a:rect l="l" t="t" r="r" b="b"/>
              <a:pathLst>
                <a:path w="7183120" h="580390">
                  <a:moveTo>
                    <a:pt x="0" y="580237"/>
                  </a:moveTo>
                  <a:lnTo>
                    <a:pt x="7182497" y="580237"/>
                  </a:lnTo>
                  <a:lnTo>
                    <a:pt x="7182497" y="0"/>
                  </a:lnTo>
                  <a:lnTo>
                    <a:pt x="0" y="0"/>
                  </a:lnTo>
                  <a:lnTo>
                    <a:pt x="0" y="580237"/>
                  </a:lnTo>
                  <a:close/>
                </a:path>
              </a:pathLst>
            </a:custGeom>
            <a:ln w="1172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11">
            <a:extLst>
              <a:ext uri="{FF2B5EF4-FFF2-40B4-BE49-F238E27FC236}">
                <a16:creationId xmlns:a16="http://schemas.microsoft.com/office/drawing/2014/main" id="{510636B3-A211-FC0B-6980-C47EBB2B5D50}"/>
              </a:ext>
            </a:extLst>
          </p:cNvPr>
          <p:cNvGrpSpPr/>
          <p:nvPr/>
        </p:nvGrpSpPr>
        <p:grpSpPr>
          <a:xfrm>
            <a:off x="3083163" y="260042"/>
            <a:ext cx="1606550" cy="525780"/>
            <a:chOff x="3087319" y="172123"/>
            <a:chExt cx="1606550" cy="525780"/>
          </a:xfrm>
        </p:grpSpPr>
        <p:pic>
          <p:nvPicPr>
            <p:cNvPr id="9" name="object 12">
              <a:extLst>
                <a:ext uri="{FF2B5EF4-FFF2-40B4-BE49-F238E27FC236}">
                  <a16:creationId xmlns:a16="http://schemas.microsoft.com/office/drawing/2014/main" id="{EEE64D6D-3D7A-87B9-AACC-5E57C15F0DA8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96628" y="172123"/>
              <a:ext cx="1496631" cy="328663"/>
            </a:xfrm>
            <a:prstGeom prst="rect">
              <a:avLst/>
            </a:prstGeom>
          </p:spPr>
        </p:pic>
        <p:pic>
          <p:nvPicPr>
            <p:cNvPr id="10" name="object 13">
              <a:extLst>
                <a:ext uri="{FF2B5EF4-FFF2-40B4-BE49-F238E27FC236}">
                  <a16:creationId xmlns:a16="http://schemas.microsoft.com/office/drawing/2014/main" id="{AC5541BA-F11D-CEC6-5367-CC5729793F3D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7334" y="612901"/>
              <a:ext cx="638776" cy="84978"/>
            </a:xfrm>
            <a:prstGeom prst="rect">
              <a:avLst/>
            </a:prstGeom>
          </p:spPr>
        </p:pic>
        <p:sp>
          <p:nvSpPr>
            <p:cNvPr id="11" name="object 14">
              <a:extLst>
                <a:ext uri="{FF2B5EF4-FFF2-40B4-BE49-F238E27FC236}">
                  <a16:creationId xmlns:a16="http://schemas.microsoft.com/office/drawing/2014/main" id="{A0302FCA-C9A5-62E9-33F5-9520EFF0E1E7}"/>
                </a:ext>
              </a:extLst>
            </p:cNvPr>
            <p:cNvSpPr/>
            <p:nvPr/>
          </p:nvSpPr>
          <p:spPr>
            <a:xfrm>
              <a:off x="3747909" y="612901"/>
              <a:ext cx="137160" cy="83820"/>
            </a:xfrm>
            <a:custGeom>
              <a:avLst/>
              <a:gdLst/>
              <a:ahLst/>
              <a:cxnLst/>
              <a:rect l="l" t="t" r="r" b="b"/>
              <a:pathLst>
                <a:path w="137160" h="83820">
                  <a:moveTo>
                    <a:pt x="15836" y="0"/>
                  </a:moveTo>
                  <a:lnTo>
                    <a:pt x="0" y="0"/>
                  </a:lnTo>
                  <a:lnTo>
                    <a:pt x="0" y="83591"/>
                  </a:lnTo>
                  <a:lnTo>
                    <a:pt x="15836" y="83591"/>
                  </a:lnTo>
                  <a:lnTo>
                    <a:pt x="15836" y="0"/>
                  </a:lnTo>
                  <a:close/>
                </a:path>
                <a:path w="137160" h="83820">
                  <a:moveTo>
                    <a:pt x="137160" y="19088"/>
                  </a:moveTo>
                  <a:lnTo>
                    <a:pt x="135877" y="14732"/>
                  </a:lnTo>
                  <a:lnTo>
                    <a:pt x="135763" y="14351"/>
                  </a:lnTo>
                  <a:lnTo>
                    <a:pt x="135699" y="14160"/>
                  </a:lnTo>
                  <a:lnTo>
                    <a:pt x="135559" y="13652"/>
                  </a:lnTo>
                  <a:lnTo>
                    <a:pt x="129171" y="5245"/>
                  </a:lnTo>
                  <a:lnTo>
                    <a:pt x="125209" y="2527"/>
                  </a:lnTo>
                  <a:lnTo>
                    <a:pt x="119964" y="1130"/>
                  </a:lnTo>
                  <a:lnTo>
                    <a:pt x="119964" y="22910"/>
                  </a:lnTo>
                  <a:lnTo>
                    <a:pt x="119964" y="28435"/>
                  </a:lnTo>
                  <a:lnTo>
                    <a:pt x="106260" y="37884"/>
                  </a:lnTo>
                  <a:lnTo>
                    <a:pt x="90551" y="37884"/>
                  </a:lnTo>
                  <a:lnTo>
                    <a:pt x="90551" y="14160"/>
                  </a:lnTo>
                  <a:lnTo>
                    <a:pt x="104622" y="14160"/>
                  </a:lnTo>
                  <a:lnTo>
                    <a:pt x="108623" y="14351"/>
                  </a:lnTo>
                  <a:lnTo>
                    <a:pt x="110617" y="14732"/>
                  </a:lnTo>
                  <a:lnTo>
                    <a:pt x="113322" y="15214"/>
                  </a:lnTo>
                  <a:lnTo>
                    <a:pt x="115557" y="16459"/>
                  </a:lnTo>
                  <a:lnTo>
                    <a:pt x="119087" y="20408"/>
                  </a:lnTo>
                  <a:lnTo>
                    <a:pt x="119964" y="22910"/>
                  </a:lnTo>
                  <a:lnTo>
                    <a:pt x="119964" y="1130"/>
                  </a:lnTo>
                  <a:lnTo>
                    <a:pt x="117398" y="431"/>
                  </a:lnTo>
                  <a:lnTo>
                    <a:pt x="110782" y="12"/>
                  </a:lnTo>
                  <a:lnTo>
                    <a:pt x="73863" y="12"/>
                  </a:lnTo>
                  <a:lnTo>
                    <a:pt x="73863" y="83604"/>
                  </a:lnTo>
                  <a:lnTo>
                    <a:pt x="90551" y="83604"/>
                  </a:lnTo>
                  <a:lnTo>
                    <a:pt x="90551" y="52082"/>
                  </a:lnTo>
                  <a:lnTo>
                    <a:pt x="108978" y="52082"/>
                  </a:lnTo>
                  <a:lnTo>
                    <a:pt x="134810" y="37884"/>
                  </a:lnTo>
                  <a:lnTo>
                    <a:pt x="136232" y="35179"/>
                  </a:lnTo>
                  <a:lnTo>
                    <a:pt x="137160" y="30861"/>
                  </a:lnTo>
                  <a:lnTo>
                    <a:pt x="137160" y="1908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5">
              <a:extLst>
                <a:ext uri="{FF2B5EF4-FFF2-40B4-BE49-F238E27FC236}">
                  <a16:creationId xmlns:a16="http://schemas.microsoft.com/office/drawing/2014/main" id="{78BC80A5-82F5-B541-87E0-D1052F826675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07605" y="612910"/>
              <a:ext cx="190265" cy="84965"/>
            </a:xfrm>
            <a:prstGeom prst="rect">
              <a:avLst/>
            </a:prstGeom>
          </p:spPr>
        </p:pic>
        <p:sp>
          <p:nvSpPr>
            <p:cNvPr id="13" name="object 16">
              <a:extLst>
                <a:ext uri="{FF2B5EF4-FFF2-40B4-BE49-F238E27FC236}">
                  <a16:creationId xmlns:a16="http://schemas.microsoft.com/office/drawing/2014/main" id="{2BC28FF5-B61A-D2F0-6285-375DB3D2063A}"/>
                </a:ext>
              </a:extLst>
            </p:cNvPr>
            <p:cNvSpPr/>
            <p:nvPr/>
          </p:nvSpPr>
          <p:spPr>
            <a:xfrm>
              <a:off x="4122764" y="635946"/>
              <a:ext cx="54610" cy="62230"/>
            </a:xfrm>
            <a:custGeom>
              <a:avLst/>
              <a:gdLst/>
              <a:ahLst/>
              <a:cxnLst/>
              <a:rect l="l" t="t" r="r" b="b"/>
              <a:pathLst>
                <a:path w="54610" h="62229">
                  <a:moveTo>
                    <a:pt x="54444" y="0"/>
                  </a:moveTo>
                  <a:lnTo>
                    <a:pt x="38595" y="0"/>
                  </a:lnTo>
                  <a:lnTo>
                    <a:pt x="38595" y="34201"/>
                  </a:lnTo>
                  <a:lnTo>
                    <a:pt x="38214" y="39662"/>
                  </a:lnTo>
                  <a:lnTo>
                    <a:pt x="36639" y="44107"/>
                  </a:lnTo>
                  <a:lnTo>
                    <a:pt x="35166" y="45961"/>
                  </a:lnTo>
                  <a:lnTo>
                    <a:pt x="30886" y="48958"/>
                  </a:lnTo>
                  <a:lnTo>
                    <a:pt x="28460" y="49720"/>
                  </a:lnTo>
                  <a:lnTo>
                    <a:pt x="23380" y="49720"/>
                  </a:lnTo>
                  <a:lnTo>
                    <a:pt x="15836" y="36334"/>
                  </a:lnTo>
                  <a:lnTo>
                    <a:pt x="15836" y="0"/>
                  </a:lnTo>
                  <a:lnTo>
                    <a:pt x="0" y="0"/>
                  </a:lnTo>
                  <a:lnTo>
                    <a:pt x="0" y="44018"/>
                  </a:lnTo>
                  <a:lnTo>
                    <a:pt x="711" y="48475"/>
                  </a:lnTo>
                  <a:lnTo>
                    <a:pt x="3556" y="54952"/>
                  </a:lnTo>
                  <a:lnTo>
                    <a:pt x="5880" y="57454"/>
                  </a:lnTo>
                  <a:lnTo>
                    <a:pt x="12268" y="61036"/>
                  </a:lnTo>
                  <a:lnTo>
                    <a:pt x="15875" y="61925"/>
                  </a:lnTo>
                  <a:lnTo>
                    <a:pt x="23837" y="61925"/>
                  </a:lnTo>
                  <a:lnTo>
                    <a:pt x="27584" y="60985"/>
                  </a:lnTo>
                  <a:lnTo>
                    <a:pt x="34683" y="57264"/>
                  </a:lnTo>
                  <a:lnTo>
                    <a:pt x="37566" y="54724"/>
                  </a:lnTo>
                  <a:lnTo>
                    <a:pt x="39738" y="51485"/>
                  </a:lnTo>
                  <a:lnTo>
                    <a:pt x="39738" y="60553"/>
                  </a:lnTo>
                  <a:lnTo>
                    <a:pt x="54444" y="60553"/>
                  </a:lnTo>
                  <a:lnTo>
                    <a:pt x="544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7">
              <a:extLst>
                <a:ext uri="{FF2B5EF4-FFF2-40B4-BE49-F238E27FC236}">
                  <a16:creationId xmlns:a16="http://schemas.microsoft.com/office/drawing/2014/main" id="{F8A91D97-FCC1-B718-A5C7-47AB4FD504B9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99741" y="614570"/>
              <a:ext cx="175718" cy="83309"/>
            </a:xfrm>
            <a:prstGeom prst="rect">
              <a:avLst/>
            </a:prstGeom>
          </p:spPr>
        </p:pic>
        <p:sp>
          <p:nvSpPr>
            <p:cNvPr id="15" name="object 18">
              <a:extLst>
                <a:ext uri="{FF2B5EF4-FFF2-40B4-BE49-F238E27FC236}">
                  <a16:creationId xmlns:a16="http://schemas.microsoft.com/office/drawing/2014/main" id="{373769B3-52B2-E14D-EE59-289FBC07803F}"/>
                </a:ext>
              </a:extLst>
            </p:cNvPr>
            <p:cNvSpPr/>
            <p:nvPr/>
          </p:nvSpPr>
          <p:spPr>
            <a:xfrm>
              <a:off x="4590046" y="458621"/>
              <a:ext cx="83820" cy="41275"/>
            </a:xfrm>
            <a:custGeom>
              <a:avLst/>
              <a:gdLst/>
              <a:ahLst/>
              <a:cxnLst/>
              <a:rect l="l" t="t" r="r" b="b"/>
              <a:pathLst>
                <a:path w="83820" h="41275">
                  <a:moveTo>
                    <a:pt x="32969" y="0"/>
                  </a:moveTo>
                  <a:lnTo>
                    <a:pt x="0" y="0"/>
                  </a:lnTo>
                  <a:lnTo>
                    <a:pt x="0" y="4838"/>
                  </a:lnTo>
                  <a:lnTo>
                    <a:pt x="13690" y="4838"/>
                  </a:lnTo>
                  <a:lnTo>
                    <a:pt x="13690" y="40678"/>
                  </a:lnTo>
                  <a:lnTo>
                    <a:pt x="19265" y="40678"/>
                  </a:lnTo>
                  <a:lnTo>
                    <a:pt x="19265" y="4838"/>
                  </a:lnTo>
                  <a:lnTo>
                    <a:pt x="32969" y="4838"/>
                  </a:lnTo>
                  <a:lnTo>
                    <a:pt x="32969" y="0"/>
                  </a:lnTo>
                  <a:close/>
                </a:path>
                <a:path w="83820" h="41275">
                  <a:moveTo>
                    <a:pt x="83362" y="0"/>
                  </a:moveTo>
                  <a:lnTo>
                    <a:pt x="75539" y="0"/>
                  </a:lnTo>
                  <a:lnTo>
                    <a:pt x="63906" y="34391"/>
                  </a:lnTo>
                  <a:lnTo>
                    <a:pt x="52222" y="0"/>
                  </a:lnTo>
                  <a:lnTo>
                    <a:pt x="44323" y="0"/>
                  </a:lnTo>
                  <a:lnTo>
                    <a:pt x="44323" y="40678"/>
                  </a:lnTo>
                  <a:lnTo>
                    <a:pt x="49606" y="40678"/>
                  </a:lnTo>
                  <a:lnTo>
                    <a:pt x="49606" y="16675"/>
                  </a:lnTo>
                  <a:lnTo>
                    <a:pt x="49428" y="6362"/>
                  </a:lnTo>
                  <a:lnTo>
                    <a:pt x="61137" y="40678"/>
                  </a:lnTo>
                  <a:lnTo>
                    <a:pt x="66611" y="40678"/>
                  </a:lnTo>
                  <a:lnTo>
                    <a:pt x="78219" y="6362"/>
                  </a:lnTo>
                  <a:lnTo>
                    <a:pt x="78105" y="40678"/>
                  </a:lnTo>
                  <a:lnTo>
                    <a:pt x="83362" y="40678"/>
                  </a:lnTo>
                  <a:lnTo>
                    <a:pt x="8336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9">
              <a:extLst>
                <a:ext uri="{FF2B5EF4-FFF2-40B4-BE49-F238E27FC236}">
                  <a16:creationId xmlns:a16="http://schemas.microsoft.com/office/drawing/2014/main" id="{88ABB3BA-3248-AA94-A131-CFE94D70FC45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87319" y="523354"/>
              <a:ext cx="1606372" cy="174510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3A399358-F033-2E1E-9599-5BF5610D87C2}"/>
              </a:ext>
            </a:extLst>
          </p:cNvPr>
          <p:cNvSpPr txBox="1"/>
          <p:nvPr/>
        </p:nvSpPr>
        <p:spPr>
          <a:xfrm>
            <a:off x="1554787" y="817928"/>
            <a:ext cx="4572000" cy="5092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99109" marR="5080" indent="-487045">
              <a:lnSpc>
                <a:spcPts val="3600"/>
              </a:lnSpc>
              <a:spcBef>
                <a:spcPts val="970"/>
              </a:spcBef>
            </a:pPr>
            <a:r>
              <a:rPr lang="en-US" sz="2400" spc="-335" dirty="0">
                <a:solidFill>
                  <a:schemeClr val="tx1"/>
                </a:solidFill>
                <a:latin typeface="Trebuchet MS"/>
                <a:cs typeface="Trebuchet MS"/>
              </a:rPr>
              <a:t>C</a:t>
            </a:r>
            <a:r>
              <a:rPr lang="en-US" sz="2400" spc="-190" dirty="0">
                <a:solidFill>
                  <a:schemeClr val="tx1"/>
                </a:solidFill>
                <a:latin typeface="Trebuchet MS"/>
                <a:cs typeface="Trebuchet MS"/>
              </a:rPr>
              <a:t>CWC Series Cased Hot Water </a:t>
            </a:r>
            <a:r>
              <a:rPr lang="en-US" sz="2400" spc="-165" dirty="0">
                <a:solidFill>
                  <a:schemeClr val="tx1"/>
                </a:solidFill>
                <a:latin typeface="Trebuchet MS"/>
                <a:cs typeface="Trebuchet MS"/>
              </a:rPr>
              <a:t> </a:t>
            </a:r>
            <a:r>
              <a:rPr lang="en-US" sz="2400" spc="-295" dirty="0">
                <a:solidFill>
                  <a:schemeClr val="tx1"/>
                </a:solidFill>
                <a:latin typeface="Trebuchet MS"/>
                <a:cs typeface="Trebuchet MS"/>
              </a:rPr>
              <a:t>Coil</a:t>
            </a:r>
            <a:endParaRPr lang="en-US" sz="2400" dirty="0">
              <a:solidFill>
                <a:schemeClr val="tx1"/>
              </a:solidFill>
              <a:latin typeface="Trebuchet MS"/>
              <a:cs typeface="Trebuchet MS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6AF7C23-34CE-5A02-EFF7-0C150E0FABD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1138" y="1460873"/>
            <a:ext cx="7182500" cy="1266361"/>
          </a:xfrm>
          <a:prstGeom prst="rect">
            <a:avLst/>
          </a:prstGeom>
        </p:spPr>
      </p:pic>
      <p:grpSp>
        <p:nvGrpSpPr>
          <p:cNvPr id="23" name="object 2">
            <a:extLst>
              <a:ext uri="{FF2B5EF4-FFF2-40B4-BE49-F238E27FC236}">
                <a16:creationId xmlns:a16="http://schemas.microsoft.com/office/drawing/2014/main" id="{D3C38C5B-1A98-BA44-50D5-11E22385EC4A}"/>
              </a:ext>
            </a:extLst>
          </p:cNvPr>
          <p:cNvGrpSpPr/>
          <p:nvPr/>
        </p:nvGrpSpPr>
        <p:grpSpPr>
          <a:xfrm>
            <a:off x="298704" y="9334487"/>
            <a:ext cx="7157720" cy="643890"/>
            <a:chOff x="298704" y="9334487"/>
            <a:chExt cx="7157720" cy="643890"/>
          </a:xfrm>
        </p:grpSpPr>
        <p:pic>
          <p:nvPicPr>
            <p:cNvPr id="24" name="object 3">
              <a:extLst>
                <a:ext uri="{FF2B5EF4-FFF2-40B4-BE49-F238E27FC236}">
                  <a16:creationId xmlns:a16="http://schemas.microsoft.com/office/drawing/2014/main" id="{8869E726-66A7-D91D-E428-6B18419E6E81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98704" y="9334487"/>
              <a:ext cx="7157580" cy="578231"/>
            </a:xfrm>
            <a:prstGeom prst="rect">
              <a:avLst/>
            </a:prstGeom>
          </p:spPr>
        </p:pic>
        <p:sp>
          <p:nvSpPr>
            <p:cNvPr id="25" name="object 4">
              <a:extLst>
                <a:ext uri="{FF2B5EF4-FFF2-40B4-BE49-F238E27FC236}">
                  <a16:creationId xmlns:a16="http://schemas.microsoft.com/office/drawing/2014/main" id="{3EAF1371-129F-40E3-4D88-C2DA2338C19E}"/>
                </a:ext>
              </a:extLst>
            </p:cNvPr>
            <p:cNvSpPr/>
            <p:nvPr/>
          </p:nvSpPr>
          <p:spPr>
            <a:xfrm>
              <a:off x="406770" y="9912669"/>
              <a:ext cx="6941820" cy="65405"/>
            </a:xfrm>
            <a:custGeom>
              <a:avLst/>
              <a:gdLst/>
              <a:ahLst/>
              <a:cxnLst/>
              <a:rect l="l" t="t" r="r" b="b"/>
              <a:pathLst>
                <a:path w="6941820" h="65404">
                  <a:moveTo>
                    <a:pt x="6929742" y="0"/>
                  </a:moveTo>
                  <a:lnTo>
                    <a:pt x="0" y="0"/>
                  </a:lnTo>
                  <a:lnTo>
                    <a:pt x="11683" y="65328"/>
                  </a:lnTo>
                  <a:lnTo>
                    <a:pt x="315927" y="58227"/>
                  </a:lnTo>
                  <a:lnTo>
                    <a:pt x="1026359" y="44219"/>
                  </a:lnTo>
                  <a:lnTo>
                    <a:pt x="1737533" y="33792"/>
                  </a:lnTo>
                  <a:lnTo>
                    <a:pt x="2449450" y="26941"/>
                  </a:lnTo>
                  <a:lnTo>
                    <a:pt x="3162110" y="23658"/>
                  </a:lnTo>
                  <a:lnTo>
                    <a:pt x="3875517" y="23938"/>
                  </a:lnTo>
                  <a:lnTo>
                    <a:pt x="4640709" y="28183"/>
                  </a:lnTo>
                  <a:lnTo>
                    <a:pt x="5406759" y="36501"/>
                  </a:lnTo>
                  <a:lnTo>
                    <a:pt x="6173668" y="48886"/>
                  </a:lnTo>
                  <a:lnTo>
                    <a:pt x="6941439" y="65328"/>
                  </a:lnTo>
                  <a:lnTo>
                    <a:pt x="6929742" y="0"/>
                  </a:lnTo>
                  <a:close/>
                </a:path>
              </a:pathLst>
            </a:custGeom>
            <a:solidFill>
              <a:srgbClr val="B4B4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5">
            <a:extLst>
              <a:ext uri="{FF2B5EF4-FFF2-40B4-BE49-F238E27FC236}">
                <a16:creationId xmlns:a16="http://schemas.microsoft.com/office/drawing/2014/main" id="{33455E39-37A3-B2C2-0723-8007F096020C}"/>
              </a:ext>
            </a:extLst>
          </p:cNvPr>
          <p:cNvSpPr txBox="1"/>
          <p:nvPr/>
        </p:nvSpPr>
        <p:spPr>
          <a:xfrm>
            <a:off x="298698" y="9334488"/>
            <a:ext cx="7157720" cy="518731"/>
          </a:xfrm>
          <a:prstGeom prst="rect">
            <a:avLst/>
          </a:prstGeom>
          <a:ln w="11684">
            <a:solidFill>
              <a:srgbClr val="000000"/>
            </a:solidFill>
          </a:ln>
        </p:spPr>
        <p:txBody>
          <a:bodyPr vert="horz" wrap="square" lIns="0" tIns="107314" rIns="0" bIns="0" rtlCol="0">
            <a:spAutoFit/>
          </a:bodyPr>
          <a:lstStyle/>
          <a:p>
            <a:pPr marL="17145" algn="ctr">
              <a:lnSpc>
                <a:spcPct val="100000"/>
              </a:lnSpc>
              <a:spcBef>
                <a:spcPts val="844"/>
              </a:spcBef>
              <a:tabLst>
                <a:tab pos="1083310" algn="l"/>
                <a:tab pos="2281555" algn="l"/>
              </a:tabLst>
            </a:pPr>
            <a:r>
              <a:rPr sz="1200" i="1" spc="-85" dirty="0">
                <a:latin typeface="Trebuchet MS"/>
                <a:cs typeface="Trebuchet MS"/>
              </a:rPr>
              <a:t>Printed</a:t>
            </a:r>
            <a:r>
              <a:rPr sz="1200" i="1" spc="-114" dirty="0">
                <a:latin typeface="Trebuchet MS"/>
                <a:cs typeface="Trebuchet MS"/>
              </a:rPr>
              <a:t> </a:t>
            </a:r>
            <a:r>
              <a:rPr sz="1200" i="1" spc="-60" dirty="0">
                <a:latin typeface="Trebuchet MS"/>
                <a:cs typeface="Trebuchet MS"/>
              </a:rPr>
              <a:t>in</a:t>
            </a:r>
            <a:r>
              <a:rPr sz="1200" i="1" spc="-114" dirty="0">
                <a:latin typeface="Trebuchet MS"/>
                <a:cs typeface="Trebuchet MS"/>
              </a:rPr>
              <a:t> </a:t>
            </a:r>
            <a:r>
              <a:rPr sz="1200" i="1" spc="-20" dirty="0">
                <a:latin typeface="Trebuchet MS"/>
                <a:cs typeface="Trebuchet MS"/>
              </a:rPr>
              <a:t>U.S.A</a:t>
            </a:r>
            <a:r>
              <a:rPr sz="1200" i="1" dirty="0">
                <a:latin typeface="Trebuchet MS"/>
                <a:cs typeface="Trebuchet MS"/>
              </a:rPr>
              <a:t>	</a:t>
            </a:r>
            <a:r>
              <a:rPr sz="1200" i="1" spc="-50" dirty="0">
                <a:latin typeface="Trebuchet MS"/>
                <a:cs typeface="Trebuchet MS"/>
              </a:rPr>
              <a:t>©</a:t>
            </a:r>
            <a:r>
              <a:rPr sz="1200" i="1" spc="-110" dirty="0">
                <a:latin typeface="Trebuchet MS"/>
                <a:cs typeface="Trebuchet MS"/>
              </a:rPr>
              <a:t> </a:t>
            </a:r>
            <a:r>
              <a:rPr sz="1200" i="1" spc="-65" dirty="0">
                <a:latin typeface="Trebuchet MS"/>
                <a:cs typeface="Trebuchet MS"/>
              </a:rPr>
              <a:t>Copyright</a:t>
            </a:r>
            <a:r>
              <a:rPr sz="1200" i="1" spc="-110" dirty="0">
                <a:latin typeface="Trebuchet MS"/>
                <a:cs typeface="Trebuchet MS"/>
              </a:rPr>
              <a:t> </a:t>
            </a:r>
            <a:r>
              <a:rPr sz="1200" i="1" spc="-20" dirty="0">
                <a:latin typeface="Trebuchet MS"/>
                <a:cs typeface="Trebuchet MS"/>
              </a:rPr>
              <a:t>2026</a:t>
            </a:r>
            <a:r>
              <a:rPr sz="1200" i="1" dirty="0">
                <a:latin typeface="Trebuchet MS"/>
                <a:cs typeface="Trebuchet MS"/>
              </a:rPr>
              <a:t>	</a:t>
            </a:r>
            <a:r>
              <a:rPr sz="1200" i="1" spc="-60" dirty="0">
                <a:latin typeface="Trebuchet MS"/>
                <a:cs typeface="Trebuchet MS"/>
              </a:rPr>
              <a:t>Summit</a:t>
            </a:r>
            <a:r>
              <a:rPr sz="1200" i="1" spc="-120" dirty="0">
                <a:latin typeface="Trebuchet MS"/>
                <a:cs typeface="Trebuchet MS"/>
              </a:rPr>
              <a:t> </a:t>
            </a:r>
            <a:r>
              <a:rPr sz="1200" i="1" spc="-55" dirty="0">
                <a:latin typeface="Trebuchet MS"/>
                <a:cs typeface="Trebuchet MS"/>
              </a:rPr>
              <a:t>2PG</a:t>
            </a:r>
            <a:r>
              <a:rPr sz="1200" i="1" spc="-17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Century Gothic"/>
                <a:cs typeface="Century Gothic"/>
              </a:rPr>
              <a:t>SU10P0</a:t>
            </a:r>
            <a:r>
              <a:rPr lang="en-US" sz="1200" b="1" spc="-10" dirty="0">
                <a:latin typeface="Century Gothic"/>
                <a:cs typeface="Century Gothic"/>
              </a:rPr>
              <a:t>6</a:t>
            </a:r>
            <a:r>
              <a:rPr sz="1200" b="1" spc="-10" dirty="0">
                <a:latin typeface="Century Gothic"/>
                <a:cs typeface="Century Gothic"/>
              </a:rPr>
              <a:t>26</a:t>
            </a:r>
            <a:endParaRPr sz="1200" dirty="0">
              <a:latin typeface="Century Gothic"/>
              <a:cs typeface="Century Gothic"/>
            </a:endParaRPr>
          </a:p>
          <a:p>
            <a:pPr marL="17145" algn="ctr">
              <a:lnSpc>
                <a:spcPct val="100000"/>
              </a:lnSpc>
              <a:spcBef>
                <a:spcPts val="155"/>
              </a:spcBef>
              <a:tabLst>
                <a:tab pos="1312545" algn="l"/>
                <a:tab pos="2499360" algn="l"/>
                <a:tab pos="3981450" algn="l"/>
                <a:tab pos="4909185" algn="l"/>
              </a:tabLst>
            </a:pPr>
            <a:r>
              <a:rPr sz="1300" b="1" spc="-80" dirty="0">
                <a:latin typeface="Arial Narrow"/>
                <a:cs typeface="Arial Narrow"/>
              </a:rPr>
              <a:t>Mortex</a:t>
            </a:r>
            <a:r>
              <a:rPr sz="1300" b="1" spc="-45" dirty="0">
                <a:latin typeface="Arial Narrow"/>
                <a:cs typeface="Arial Narrow"/>
              </a:rPr>
              <a:t> </a:t>
            </a:r>
            <a:r>
              <a:rPr sz="1300" b="1" spc="-120" dirty="0">
                <a:latin typeface="Arial Narrow"/>
                <a:cs typeface="Arial Narrow"/>
              </a:rPr>
              <a:t>Products</a:t>
            </a:r>
            <a:r>
              <a:rPr sz="1300" b="1" spc="-45" dirty="0">
                <a:latin typeface="Arial Narrow"/>
                <a:cs typeface="Arial Narrow"/>
              </a:rPr>
              <a:t> </a:t>
            </a:r>
            <a:r>
              <a:rPr sz="1300" b="1" spc="-20" dirty="0">
                <a:latin typeface="Arial Narrow"/>
                <a:cs typeface="Arial Narrow"/>
              </a:rPr>
              <a:t>Inc.</a:t>
            </a:r>
            <a:r>
              <a:rPr sz="1300" b="1" dirty="0">
                <a:latin typeface="Arial Narrow"/>
                <a:cs typeface="Arial Narrow"/>
              </a:rPr>
              <a:t>	</a:t>
            </a:r>
            <a:r>
              <a:rPr sz="1300" b="1" spc="-65" dirty="0">
                <a:latin typeface="Arial Narrow"/>
                <a:cs typeface="Arial Narrow"/>
              </a:rPr>
              <a:t>501</a:t>
            </a:r>
            <a:r>
              <a:rPr sz="1300" b="1" spc="-80" dirty="0">
                <a:latin typeface="Arial Narrow"/>
                <a:cs typeface="Arial Narrow"/>
              </a:rPr>
              <a:t> </a:t>
            </a:r>
            <a:r>
              <a:rPr sz="1300" b="1" spc="-95" dirty="0">
                <a:latin typeface="Arial Narrow"/>
                <a:cs typeface="Arial Narrow"/>
              </a:rPr>
              <a:t>Terminal</a:t>
            </a:r>
            <a:r>
              <a:rPr sz="1300" b="1" spc="-45" dirty="0">
                <a:latin typeface="Arial Narrow"/>
                <a:cs typeface="Arial Narrow"/>
              </a:rPr>
              <a:t> </a:t>
            </a:r>
            <a:r>
              <a:rPr sz="1300" b="1" spc="-20" dirty="0">
                <a:latin typeface="Arial Narrow"/>
                <a:cs typeface="Arial Narrow"/>
              </a:rPr>
              <a:t>Road</a:t>
            </a:r>
            <a:r>
              <a:rPr sz="1300" b="1" dirty="0">
                <a:latin typeface="Arial Narrow"/>
                <a:cs typeface="Arial Narrow"/>
              </a:rPr>
              <a:t>	</a:t>
            </a:r>
            <a:r>
              <a:rPr sz="1300" b="1" spc="-90" dirty="0">
                <a:latin typeface="Arial Narrow"/>
                <a:cs typeface="Arial Narrow"/>
              </a:rPr>
              <a:t>Fort</a:t>
            </a:r>
            <a:r>
              <a:rPr sz="1300" b="1" spc="-85" dirty="0">
                <a:latin typeface="Arial Narrow"/>
                <a:cs typeface="Arial Narrow"/>
              </a:rPr>
              <a:t> </a:t>
            </a:r>
            <a:r>
              <a:rPr sz="1300" b="1" spc="-80" dirty="0">
                <a:latin typeface="Arial Narrow"/>
                <a:cs typeface="Arial Narrow"/>
              </a:rPr>
              <a:t>Worth,</a:t>
            </a:r>
            <a:r>
              <a:rPr sz="1300" b="1" spc="-85" dirty="0">
                <a:latin typeface="Arial Narrow"/>
                <a:cs typeface="Arial Narrow"/>
              </a:rPr>
              <a:t> </a:t>
            </a:r>
            <a:r>
              <a:rPr sz="1300" b="1" spc="-145" dirty="0">
                <a:latin typeface="Arial Narrow"/>
                <a:cs typeface="Arial Narrow"/>
              </a:rPr>
              <a:t>Texas</a:t>
            </a:r>
            <a:r>
              <a:rPr sz="1300" b="1" spc="-55" dirty="0">
                <a:latin typeface="Arial Narrow"/>
                <a:cs typeface="Arial Narrow"/>
              </a:rPr>
              <a:t> </a:t>
            </a:r>
            <a:r>
              <a:rPr sz="1300" b="1" spc="-10" dirty="0">
                <a:latin typeface="Arial Narrow"/>
                <a:cs typeface="Arial Narrow"/>
              </a:rPr>
              <a:t>76106</a:t>
            </a:r>
            <a:r>
              <a:rPr sz="1300" b="1" dirty="0">
                <a:latin typeface="Arial Narrow"/>
                <a:cs typeface="Arial Narrow"/>
              </a:rPr>
              <a:t>	</a:t>
            </a:r>
            <a:r>
              <a:rPr sz="1300" b="1" spc="-10" dirty="0">
                <a:latin typeface="Arial Narrow"/>
                <a:cs typeface="Arial Narrow"/>
              </a:rPr>
              <a:t>800.444.6354</a:t>
            </a:r>
            <a:r>
              <a:rPr sz="1300" b="1" dirty="0">
                <a:latin typeface="Arial Narrow"/>
                <a:cs typeface="Arial Narrow"/>
              </a:rPr>
              <a:t>	</a:t>
            </a:r>
            <a:r>
              <a:rPr sz="1300" b="1" spc="-10" dirty="0">
                <a:latin typeface="Arial Narrow"/>
                <a:cs typeface="Arial Narrow"/>
                <a:hlinkClick r:id="rId10"/>
              </a:rPr>
              <a:t>www.mortx.com</a:t>
            </a:r>
            <a:endParaRPr sz="1300" dirty="0">
              <a:latin typeface="Arial Narrow"/>
              <a:cs typeface="Arial Narrow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F50C872-2B1F-2560-E894-EFEB6C768B2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3228" y="2848654"/>
            <a:ext cx="6935168" cy="5622460"/>
          </a:xfrm>
          <a:prstGeom prst="rect">
            <a:avLst/>
          </a:prstGeom>
        </p:spPr>
      </p:pic>
      <p:grpSp>
        <p:nvGrpSpPr>
          <p:cNvPr id="17" name="object 4">
            <a:extLst>
              <a:ext uri="{FF2B5EF4-FFF2-40B4-BE49-F238E27FC236}">
                <a16:creationId xmlns:a16="http://schemas.microsoft.com/office/drawing/2014/main" id="{888E4FF0-B0B5-2F8A-8450-6FE9B77CD6EB}"/>
              </a:ext>
            </a:extLst>
          </p:cNvPr>
          <p:cNvGrpSpPr/>
          <p:nvPr/>
        </p:nvGrpSpPr>
        <p:grpSpPr>
          <a:xfrm>
            <a:off x="5933589" y="8676728"/>
            <a:ext cx="1382395" cy="501650"/>
            <a:chOff x="925322" y="8839022"/>
            <a:chExt cx="1382395" cy="501650"/>
          </a:xfrm>
        </p:grpSpPr>
        <p:sp>
          <p:nvSpPr>
            <p:cNvPr id="21" name="object 5">
              <a:extLst>
                <a:ext uri="{FF2B5EF4-FFF2-40B4-BE49-F238E27FC236}">
                  <a16:creationId xmlns:a16="http://schemas.microsoft.com/office/drawing/2014/main" id="{C5264080-CEF8-2FED-DF99-28FB3665235F}"/>
                </a:ext>
              </a:extLst>
            </p:cNvPr>
            <p:cNvSpPr/>
            <p:nvPr/>
          </p:nvSpPr>
          <p:spPr>
            <a:xfrm>
              <a:off x="925322" y="8839022"/>
              <a:ext cx="1382395" cy="501650"/>
            </a:xfrm>
            <a:custGeom>
              <a:avLst/>
              <a:gdLst/>
              <a:ahLst/>
              <a:cxnLst/>
              <a:rect l="l" t="t" r="r" b="b"/>
              <a:pathLst>
                <a:path w="1382395" h="501650">
                  <a:moveTo>
                    <a:pt x="248412" y="34696"/>
                  </a:moveTo>
                  <a:lnTo>
                    <a:pt x="219240" y="5549"/>
                  </a:lnTo>
                  <a:lnTo>
                    <a:pt x="180581" y="0"/>
                  </a:lnTo>
                  <a:lnTo>
                    <a:pt x="166928" y="571"/>
                  </a:lnTo>
                  <a:lnTo>
                    <a:pt x="129667" y="9017"/>
                  </a:lnTo>
                  <a:lnTo>
                    <a:pt x="92011" y="34048"/>
                  </a:lnTo>
                  <a:lnTo>
                    <a:pt x="71170" y="68516"/>
                  </a:lnTo>
                  <a:lnTo>
                    <a:pt x="58343" y="106514"/>
                  </a:lnTo>
                  <a:lnTo>
                    <a:pt x="56629" y="124079"/>
                  </a:lnTo>
                  <a:lnTo>
                    <a:pt x="57035" y="134378"/>
                  </a:lnTo>
                  <a:lnTo>
                    <a:pt x="81927" y="167360"/>
                  </a:lnTo>
                  <a:lnTo>
                    <a:pt x="102019" y="185267"/>
                  </a:lnTo>
                  <a:lnTo>
                    <a:pt x="109804" y="192786"/>
                  </a:lnTo>
                  <a:lnTo>
                    <a:pt x="115366" y="198932"/>
                  </a:lnTo>
                  <a:lnTo>
                    <a:pt x="118719" y="203708"/>
                  </a:lnTo>
                  <a:lnTo>
                    <a:pt x="119976" y="208965"/>
                  </a:lnTo>
                  <a:lnTo>
                    <a:pt x="119494" y="216509"/>
                  </a:lnTo>
                  <a:lnTo>
                    <a:pt x="106883" y="252641"/>
                  </a:lnTo>
                  <a:lnTo>
                    <a:pt x="94208" y="262864"/>
                  </a:lnTo>
                  <a:lnTo>
                    <a:pt x="83781" y="262864"/>
                  </a:lnTo>
                  <a:lnTo>
                    <a:pt x="80746" y="261251"/>
                  </a:lnTo>
                  <a:lnTo>
                    <a:pt x="78994" y="254812"/>
                  </a:lnTo>
                  <a:lnTo>
                    <a:pt x="80619" y="247548"/>
                  </a:lnTo>
                  <a:lnTo>
                    <a:pt x="98069" y="199618"/>
                  </a:lnTo>
                  <a:lnTo>
                    <a:pt x="25323" y="199618"/>
                  </a:lnTo>
                  <a:lnTo>
                    <a:pt x="8940" y="249339"/>
                  </a:lnTo>
                  <a:lnTo>
                    <a:pt x="6007" y="271614"/>
                  </a:lnTo>
                  <a:lnTo>
                    <a:pt x="7200" y="280416"/>
                  </a:lnTo>
                  <a:lnTo>
                    <a:pt x="45364" y="310870"/>
                  </a:lnTo>
                  <a:lnTo>
                    <a:pt x="73418" y="313842"/>
                  </a:lnTo>
                  <a:lnTo>
                    <a:pt x="87528" y="313207"/>
                  </a:lnTo>
                  <a:lnTo>
                    <a:pt x="127406" y="303517"/>
                  </a:lnTo>
                  <a:lnTo>
                    <a:pt x="165836" y="277939"/>
                  </a:lnTo>
                  <a:lnTo>
                    <a:pt x="190627" y="230492"/>
                  </a:lnTo>
                  <a:lnTo>
                    <a:pt x="201129" y="192316"/>
                  </a:lnTo>
                  <a:lnTo>
                    <a:pt x="202171" y="177800"/>
                  </a:lnTo>
                  <a:lnTo>
                    <a:pt x="200406" y="166319"/>
                  </a:lnTo>
                  <a:lnTo>
                    <a:pt x="171424" y="130187"/>
                  </a:lnTo>
                  <a:lnTo>
                    <a:pt x="143573" y="108140"/>
                  </a:lnTo>
                  <a:lnTo>
                    <a:pt x="138430" y="102006"/>
                  </a:lnTo>
                  <a:lnTo>
                    <a:pt x="136791" y="91846"/>
                  </a:lnTo>
                  <a:lnTo>
                    <a:pt x="138188" y="84277"/>
                  </a:lnTo>
                  <a:lnTo>
                    <a:pt x="144691" y="66408"/>
                  </a:lnTo>
                  <a:lnTo>
                    <a:pt x="148018" y="60591"/>
                  </a:lnTo>
                  <a:lnTo>
                    <a:pt x="155651" y="52895"/>
                  </a:lnTo>
                  <a:lnTo>
                    <a:pt x="159918" y="50977"/>
                  </a:lnTo>
                  <a:lnTo>
                    <a:pt x="168973" y="50977"/>
                  </a:lnTo>
                  <a:lnTo>
                    <a:pt x="171551" y="52400"/>
                  </a:lnTo>
                  <a:lnTo>
                    <a:pt x="173202" y="58102"/>
                  </a:lnTo>
                  <a:lnTo>
                    <a:pt x="171716" y="64744"/>
                  </a:lnTo>
                  <a:lnTo>
                    <a:pt x="159791" y="97485"/>
                  </a:lnTo>
                  <a:lnTo>
                    <a:pt x="232537" y="97485"/>
                  </a:lnTo>
                  <a:lnTo>
                    <a:pt x="236867" y="85572"/>
                  </a:lnTo>
                  <a:lnTo>
                    <a:pt x="242481" y="68935"/>
                  </a:lnTo>
                  <a:lnTo>
                    <a:pt x="246278" y="54914"/>
                  </a:lnTo>
                  <a:lnTo>
                    <a:pt x="248259" y="43497"/>
                  </a:lnTo>
                  <a:lnTo>
                    <a:pt x="248412" y="34696"/>
                  </a:lnTo>
                  <a:close/>
                </a:path>
                <a:path w="1382395" h="501650">
                  <a:moveTo>
                    <a:pt x="1382179" y="346633"/>
                  </a:moveTo>
                  <a:lnTo>
                    <a:pt x="0" y="345567"/>
                  </a:lnTo>
                  <a:lnTo>
                    <a:pt x="0" y="390017"/>
                  </a:lnTo>
                  <a:lnTo>
                    <a:pt x="1219200" y="390017"/>
                  </a:lnTo>
                  <a:lnTo>
                    <a:pt x="1091133" y="501142"/>
                  </a:lnTo>
                  <a:lnTo>
                    <a:pt x="1167333" y="501142"/>
                  </a:lnTo>
                  <a:lnTo>
                    <a:pt x="1382179" y="346633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6">
              <a:extLst>
                <a:ext uri="{FF2B5EF4-FFF2-40B4-BE49-F238E27FC236}">
                  <a16:creationId xmlns:a16="http://schemas.microsoft.com/office/drawing/2014/main" id="{859BA27E-1F6B-7917-918E-8303BC24428A}"/>
                </a:ext>
              </a:extLst>
            </p:cNvPr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22184" y="8899664"/>
              <a:ext cx="249999" cy="251333"/>
            </a:xfrm>
            <a:prstGeom prst="rect">
              <a:avLst/>
            </a:prstGeom>
          </p:spPr>
        </p:pic>
        <p:sp>
          <p:nvSpPr>
            <p:cNvPr id="27" name="object 7">
              <a:extLst>
                <a:ext uri="{FF2B5EF4-FFF2-40B4-BE49-F238E27FC236}">
                  <a16:creationId xmlns:a16="http://schemas.microsoft.com/office/drawing/2014/main" id="{6841DAEC-11CA-28F4-C01E-3D395CCF6FC2}"/>
                </a:ext>
              </a:extLst>
            </p:cNvPr>
            <p:cNvSpPr/>
            <p:nvPr/>
          </p:nvSpPr>
          <p:spPr>
            <a:xfrm>
              <a:off x="1309306" y="8845347"/>
              <a:ext cx="879475" cy="301625"/>
            </a:xfrm>
            <a:custGeom>
              <a:avLst/>
              <a:gdLst/>
              <a:ahLst/>
              <a:cxnLst/>
              <a:rect l="l" t="t" r="r" b="b"/>
              <a:pathLst>
                <a:path w="879475" h="301625">
                  <a:moveTo>
                    <a:pt x="345046" y="72961"/>
                  </a:moveTo>
                  <a:lnTo>
                    <a:pt x="308013" y="49860"/>
                  </a:lnTo>
                  <a:lnTo>
                    <a:pt x="300761" y="50304"/>
                  </a:lnTo>
                  <a:lnTo>
                    <a:pt x="264579" y="65557"/>
                  </a:lnTo>
                  <a:lnTo>
                    <a:pt x="250050" y="77762"/>
                  </a:lnTo>
                  <a:lnTo>
                    <a:pt x="245033" y="65557"/>
                  </a:lnTo>
                  <a:lnTo>
                    <a:pt x="237159" y="56845"/>
                  </a:lnTo>
                  <a:lnTo>
                    <a:pt x="226402" y="51612"/>
                  </a:lnTo>
                  <a:lnTo>
                    <a:pt x="212775" y="49860"/>
                  </a:lnTo>
                  <a:lnTo>
                    <a:pt x="205092" y="50304"/>
                  </a:lnTo>
                  <a:lnTo>
                    <a:pt x="168262" y="65557"/>
                  </a:lnTo>
                  <a:lnTo>
                    <a:pt x="154241" y="77762"/>
                  </a:lnTo>
                  <a:lnTo>
                    <a:pt x="164084" y="54317"/>
                  </a:lnTo>
                  <a:lnTo>
                    <a:pt x="89852" y="54317"/>
                  </a:lnTo>
                  <a:lnTo>
                    <a:pt x="0" y="301193"/>
                  </a:lnTo>
                  <a:lnTo>
                    <a:pt x="72923" y="301193"/>
                  </a:lnTo>
                  <a:lnTo>
                    <a:pt x="142506" y="110350"/>
                  </a:lnTo>
                  <a:lnTo>
                    <a:pt x="145669" y="103035"/>
                  </a:lnTo>
                  <a:lnTo>
                    <a:pt x="148094" y="99936"/>
                  </a:lnTo>
                  <a:lnTo>
                    <a:pt x="154660" y="94843"/>
                  </a:lnTo>
                  <a:lnTo>
                    <a:pt x="157975" y="93573"/>
                  </a:lnTo>
                  <a:lnTo>
                    <a:pt x="166662" y="93573"/>
                  </a:lnTo>
                  <a:lnTo>
                    <a:pt x="169037" y="95999"/>
                  </a:lnTo>
                  <a:lnTo>
                    <a:pt x="168452" y="100825"/>
                  </a:lnTo>
                  <a:lnTo>
                    <a:pt x="167233" y="106273"/>
                  </a:lnTo>
                  <a:lnTo>
                    <a:pt x="164490" y="115341"/>
                  </a:lnTo>
                  <a:lnTo>
                    <a:pt x="160210" y="128041"/>
                  </a:lnTo>
                  <a:lnTo>
                    <a:pt x="97294" y="301193"/>
                  </a:lnTo>
                  <a:lnTo>
                    <a:pt x="170218" y="301193"/>
                  </a:lnTo>
                  <a:lnTo>
                    <a:pt x="234162" y="125895"/>
                  </a:lnTo>
                  <a:lnTo>
                    <a:pt x="253098" y="93573"/>
                  </a:lnTo>
                  <a:lnTo>
                    <a:pt x="263639" y="93573"/>
                  </a:lnTo>
                  <a:lnTo>
                    <a:pt x="266039" y="96088"/>
                  </a:lnTo>
                  <a:lnTo>
                    <a:pt x="265645" y="101104"/>
                  </a:lnTo>
                  <a:lnTo>
                    <a:pt x="264655" y="106387"/>
                  </a:lnTo>
                  <a:lnTo>
                    <a:pt x="262305" y="114668"/>
                  </a:lnTo>
                  <a:lnTo>
                    <a:pt x="258597" y="125971"/>
                  </a:lnTo>
                  <a:lnTo>
                    <a:pt x="194957" y="301193"/>
                  </a:lnTo>
                  <a:lnTo>
                    <a:pt x="267881" y="301193"/>
                  </a:lnTo>
                  <a:lnTo>
                    <a:pt x="331736" y="125755"/>
                  </a:lnTo>
                  <a:lnTo>
                    <a:pt x="344144" y="81953"/>
                  </a:lnTo>
                  <a:lnTo>
                    <a:pt x="345046" y="72961"/>
                  </a:lnTo>
                  <a:close/>
                </a:path>
                <a:path w="879475" h="301625">
                  <a:moveTo>
                    <a:pt x="638810" y="72961"/>
                  </a:moveTo>
                  <a:lnTo>
                    <a:pt x="601764" y="49860"/>
                  </a:lnTo>
                  <a:lnTo>
                    <a:pt x="594499" y="50304"/>
                  </a:lnTo>
                  <a:lnTo>
                    <a:pt x="558330" y="65557"/>
                  </a:lnTo>
                  <a:lnTo>
                    <a:pt x="543801" y="77762"/>
                  </a:lnTo>
                  <a:lnTo>
                    <a:pt x="538784" y="65557"/>
                  </a:lnTo>
                  <a:lnTo>
                    <a:pt x="530898" y="56845"/>
                  </a:lnTo>
                  <a:lnTo>
                    <a:pt x="520141" y="51612"/>
                  </a:lnTo>
                  <a:lnTo>
                    <a:pt x="506514" y="49860"/>
                  </a:lnTo>
                  <a:lnTo>
                    <a:pt x="498843" y="50304"/>
                  </a:lnTo>
                  <a:lnTo>
                    <a:pt x="462000" y="65557"/>
                  </a:lnTo>
                  <a:lnTo>
                    <a:pt x="447992" y="77762"/>
                  </a:lnTo>
                  <a:lnTo>
                    <a:pt x="457822" y="54317"/>
                  </a:lnTo>
                  <a:lnTo>
                    <a:pt x="383590" y="54317"/>
                  </a:lnTo>
                  <a:lnTo>
                    <a:pt x="293738" y="301193"/>
                  </a:lnTo>
                  <a:lnTo>
                    <a:pt x="366674" y="301193"/>
                  </a:lnTo>
                  <a:lnTo>
                    <a:pt x="436245" y="110350"/>
                  </a:lnTo>
                  <a:lnTo>
                    <a:pt x="439407" y="103035"/>
                  </a:lnTo>
                  <a:lnTo>
                    <a:pt x="441845" y="99936"/>
                  </a:lnTo>
                  <a:lnTo>
                    <a:pt x="448398" y="94843"/>
                  </a:lnTo>
                  <a:lnTo>
                    <a:pt x="451726" y="93573"/>
                  </a:lnTo>
                  <a:lnTo>
                    <a:pt x="460400" y="93573"/>
                  </a:lnTo>
                  <a:lnTo>
                    <a:pt x="462775" y="95999"/>
                  </a:lnTo>
                  <a:lnTo>
                    <a:pt x="462203" y="100825"/>
                  </a:lnTo>
                  <a:lnTo>
                    <a:pt x="460984" y="106273"/>
                  </a:lnTo>
                  <a:lnTo>
                    <a:pt x="458241" y="115341"/>
                  </a:lnTo>
                  <a:lnTo>
                    <a:pt x="453948" y="128041"/>
                  </a:lnTo>
                  <a:lnTo>
                    <a:pt x="391045" y="301193"/>
                  </a:lnTo>
                  <a:lnTo>
                    <a:pt x="463969" y="301193"/>
                  </a:lnTo>
                  <a:lnTo>
                    <a:pt x="527913" y="125895"/>
                  </a:lnTo>
                  <a:lnTo>
                    <a:pt x="546849" y="93573"/>
                  </a:lnTo>
                  <a:lnTo>
                    <a:pt x="557390" y="93573"/>
                  </a:lnTo>
                  <a:lnTo>
                    <a:pt x="559790" y="96088"/>
                  </a:lnTo>
                  <a:lnTo>
                    <a:pt x="559396" y="101104"/>
                  </a:lnTo>
                  <a:lnTo>
                    <a:pt x="558406" y="106387"/>
                  </a:lnTo>
                  <a:lnTo>
                    <a:pt x="556056" y="114668"/>
                  </a:lnTo>
                  <a:lnTo>
                    <a:pt x="552348" y="125971"/>
                  </a:lnTo>
                  <a:lnTo>
                    <a:pt x="488708" y="301193"/>
                  </a:lnTo>
                  <a:lnTo>
                    <a:pt x="561632" y="301193"/>
                  </a:lnTo>
                  <a:lnTo>
                    <a:pt x="625487" y="125755"/>
                  </a:lnTo>
                  <a:lnTo>
                    <a:pt x="637895" y="81953"/>
                  </a:lnTo>
                  <a:lnTo>
                    <a:pt x="638810" y="72961"/>
                  </a:lnTo>
                  <a:close/>
                </a:path>
                <a:path w="879475" h="301625">
                  <a:moveTo>
                    <a:pt x="754735" y="54317"/>
                  </a:moveTo>
                  <a:lnTo>
                    <a:pt x="677341" y="54317"/>
                  </a:lnTo>
                  <a:lnTo>
                    <a:pt x="587489" y="301193"/>
                  </a:lnTo>
                  <a:lnTo>
                    <a:pt x="664883" y="301193"/>
                  </a:lnTo>
                  <a:lnTo>
                    <a:pt x="754735" y="54317"/>
                  </a:lnTo>
                  <a:close/>
                </a:path>
                <a:path w="879475" h="301625">
                  <a:moveTo>
                    <a:pt x="774509" y="0"/>
                  </a:moveTo>
                  <a:lnTo>
                    <a:pt x="697115" y="0"/>
                  </a:lnTo>
                  <a:lnTo>
                    <a:pt x="682828" y="39255"/>
                  </a:lnTo>
                  <a:lnTo>
                    <a:pt x="760222" y="39255"/>
                  </a:lnTo>
                  <a:lnTo>
                    <a:pt x="774509" y="0"/>
                  </a:lnTo>
                  <a:close/>
                </a:path>
                <a:path w="879475" h="301625">
                  <a:moveTo>
                    <a:pt x="879081" y="60274"/>
                  </a:moveTo>
                  <a:lnTo>
                    <a:pt x="858786" y="60274"/>
                  </a:lnTo>
                  <a:lnTo>
                    <a:pt x="872947" y="21399"/>
                  </a:lnTo>
                  <a:lnTo>
                    <a:pt x="797610" y="21399"/>
                  </a:lnTo>
                  <a:lnTo>
                    <a:pt x="783450" y="60274"/>
                  </a:lnTo>
                  <a:lnTo>
                    <a:pt x="767270" y="60274"/>
                  </a:lnTo>
                  <a:lnTo>
                    <a:pt x="753046" y="99339"/>
                  </a:lnTo>
                  <a:lnTo>
                    <a:pt x="769239" y="99339"/>
                  </a:lnTo>
                  <a:lnTo>
                    <a:pt x="717626" y="241477"/>
                  </a:lnTo>
                  <a:lnTo>
                    <a:pt x="713143" y="254850"/>
                  </a:lnTo>
                  <a:lnTo>
                    <a:pt x="710133" y="264871"/>
                  </a:lnTo>
                  <a:lnTo>
                    <a:pt x="708609" y="271513"/>
                  </a:lnTo>
                  <a:lnTo>
                    <a:pt x="707555" y="278155"/>
                  </a:lnTo>
                  <a:lnTo>
                    <a:pt x="708888" y="284048"/>
                  </a:lnTo>
                  <a:lnTo>
                    <a:pt x="752348" y="301066"/>
                  </a:lnTo>
                  <a:lnTo>
                    <a:pt x="794550" y="301193"/>
                  </a:lnTo>
                  <a:lnTo>
                    <a:pt x="809040" y="261378"/>
                  </a:lnTo>
                  <a:lnTo>
                    <a:pt x="796759" y="261378"/>
                  </a:lnTo>
                  <a:lnTo>
                    <a:pt x="790130" y="260451"/>
                  </a:lnTo>
                  <a:lnTo>
                    <a:pt x="789127" y="258584"/>
                  </a:lnTo>
                  <a:lnTo>
                    <a:pt x="789012" y="255854"/>
                  </a:lnTo>
                  <a:lnTo>
                    <a:pt x="790219" y="250405"/>
                  </a:lnTo>
                  <a:lnTo>
                    <a:pt x="792708" y="242277"/>
                  </a:lnTo>
                  <a:lnTo>
                    <a:pt x="796505" y="231432"/>
                  </a:lnTo>
                  <a:lnTo>
                    <a:pt x="844575" y="99339"/>
                  </a:lnTo>
                  <a:lnTo>
                    <a:pt x="864857" y="99339"/>
                  </a:lnTo>
                  <a:lnTo>
                    <a:pt x="879081" y="60274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E930B0D6-2223-75B6-AC8D-82EE22C42EC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52" y="8621774"/>
            <a:ext cx="1152888" cy="48252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14BE12D-F019-3B94-B431-5E2F5233922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53" t="13830" r="22932" b="15207"/>
          <a:stretch>
            <a:fillRect/>
          </a:stretch>
        </p:blipFill>
        <p:spPr>
          <a:xfrm>
            <a:off x="4093714" y="8596634"/>
            <a:ext cx="970800" cy="48252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FC80C95-E36F-D9D8-8E34-77F67DDE1FE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763" y="8660909"/>
            <a:ext cx="721876" cy="404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698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693</TotalTime>
  <Words>262</Words>
  <Application>Microsoft Office PowerPoint</Application>
  <PresentationFormat>Custom</PresentationFormat>
  <Paragraphs>30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Arial Narrow</vt:lpstr>
      <vt:lpstr>Calibri</vt:lpstr>
      <vt:lpstr>Century Gothic</vt:lpstr>
      <vt:lpstr>Trebuchet MS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John Charles</cp:lastModifiedBy>
  <cp:revision>16</cp:revision>
  <dcterms:created xsi:type="dcterms:W3CDTF">2026-06-15T13:03:49Z</dcterms:created>
  <dcterms:modified xsi:type="dcterms:W3CDTF">2026-06-18T20:30:22Z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2024-01-10T00:00:00Z</vt:filetime>
  </property>
  <property fmtid="{D5CDD505-2E9C-101B-9397-08002B2CF9AE}" pid="3" name="Creator">
    <vt:lpwstr>Adobe InDesign 19.0 (Macintosh)</vt:lpwstr>
  </property>
  <property fmtid="{D5CDD505-2E9C-101B-9397-08002B2CF9AE}" pid="4" name="LastSaved">
    <vt:filetime>2026-06-15T00:00:00Z</vt:filetime>
  </property>
  <property fmtid="{D5CDD505-2E9C-101B-9397-08002B2CF9AE}" pid="5" name="Producer">
    <vt:lpwstr>Adobe PDF Library 17.0</vt:lpwstr>
  </property>
</Properties>
</file>